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7.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9.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0.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1.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2.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3.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1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15.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16.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4" r:id="rId4"/>
    <p:sldMasterId id="2147484178" r:id="rId5"/>
    <p:sldMasterId id="2147484212" r:id="rId6"/>
    <p:sldMasterId id="2147484310" r:id="rId7"/>
    <p:sldMasterId id="2147484340" r:id="rId8"/>
    <p:sldMasterId id="2147484357" r:id="rId9"/>
    <p:sldMasterId id="2147484378" r:id="rId10"/>
    <p:sldMasterId id="2147484386" r:id="rId11"/>
    <p:sldMasterId id="2147484398" r:id="rId12"/>
    <p:sldMasterId id="2147484411" r:id="rId13"/>
    <p:sldMasterId id="2147484431" r:id="rId14"/>
    <p:sldMasterId id="2147484467" r:id="rId15"/>
    <p:sldMasterId id="2147484496" r:id="rId16"/>
    <p:sldMasterId id="2147484534" r:id="rId17"/>
    <p:sldMasterId id="2147484568" r:id="rId18"/>
    <p:sldMasterId id="2147484606" r:id="rId19"/>
    <p:sldMasterId id="2147484621" r:id="rId20"/>
  </p:sldMasterIdLst>
  <p:notesMasterIdLst>
    <p:notesMasterId r:id="rId54"/>
  </p:notesMasterIdLst>
  <p:handoutMasterIdLst>
    <p:handoutMasterId r:id="rId55"/>
  </p:handoutMasterIdLst>
  <p:sldIdLst>
    <p:sldId id="2146849485" r:id="rId21"/>
    <p:sldId id="2146849431" r:id="rId22"/>
    <p:sldId id="2128752329" r:id="rId23"/>
    <p:sldId id="1551316" r:id="rId24"/>
    <p:sldId id="2147326968" r:id="rId25"/>
    <p:sldId id="2147326981" r:id="rId26"/>
    <p:sldId id="2147326988" r:id="rId27"/>
    <p:sldId id="2146849272" r:id="rId28"/>
    <p:sldId id="2147326987" r:id="rId29"/>
    <p:sldId id="370" r:id="rId30"/>
    <p:sldId id="369" r:id="rId31"/>
    <p:sldId id="2147327014" r:id="rId32"/>
    <p:sldId id="2147327009" r:id="rId33"/>
    <p:sldId id="2147327028" r:id="rId34"/>
    <p:sldId id="2147327029" r:id="rId35"/>
    <p:sldId id="2146849367" r:id="rId36"/>
    <p:sldId id="2147326990" r:id="rId37"/>
    <p:sldId id="2147327006" r:id="rId38"/>
    <p:sldId id="2147326991" r:id="rId39"/>
    <p:sldId id="2147327018" r:id="rId40"/>
    <p:sldId id="2147327016" r:id="rId41"/>
    <p:sldId id="2147327002" r:id="rId42"/>
    <p:sldId id="2147327027" r:id="rId43"/>
    <p:sldId id="2147327000" r:id="rId44"/>
    <p:sldId id="2147327004" r:id="rId45"/>
    <p:sldId id="2147327017" r:id="rId46"/>
    <p:sldId id="2147327022" r:id="rId47"/>
    <p:sldId id="2147327024" r:id="rId48"/>
    <p:sldId id="2147327025" r:id="rId49"/>
    <p:sldId id="2147327026" r:id="rId50"/>
    <p:sldId id="2147327007" r:id="rId51"/>
    <p:sldId id="372" r:id="rId52"/>
    <p:sldId id="2146848883" r:id="rId53"/>
  </p:sldIdLst>
  <p:sldSz cx="12192000" cy="6858000"/>
  <p:notesSz cx="9313863"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esh Malkani" initials="HM" lastIdx="7" clrIdx="0">
    <p:extLst>
      <p:ext uri="{19B8F6BF-5375-455C-9EA6-DF929625EA0E}">
        <p15:presenceInfo xmlns:p15="http://schemas.microsoft.com/office/powerpoint/2012/main" userId="S-1-5-21-4035659392-22709259-179406569-1001" providerId="AD"/>
      </p:ext>
    </p:extLst>
  </p:cmAuthor>
  <p:cmAuthor id="2" name="Conrad Leiva" initials="CL" lastIdx="3" clrIdx="1">
    <p:extLst>
      <p:ext uri="{19B8F6BF-5375-455C-9EA6-DF929625EA0E}">
        <p15:presenceInfo xmlns:p15="http://schemas.microsoft.com/office/powerpoint/2012/main" userId="S::conrad.leiva@cesmii.org::506b4837-daad-4a93-bde1-9d7d3033ec70" providerId="AD"/>
      </p:ext>
    </p:extLst>
  </p:cmAuthor>
  <p:cmAuthor id="3" name="Monica Rosas"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8BDD"/>
    <a:srgbClr val="96AA1E"/>
    <a:srgbClr val="0070C0"/>
    <a:srgbClr val="C5E0B4"/>
    <a:srgbClr val="A9D18E"/>
    <a:srgbClr val="99CBF1"/>
    <a:srgbClr val="399FEB"/>
    <a:srgbClr val="1B80CB"/>
    <a:srgbClr val="9FB520"/>
    <a:srgbClr val="3B9C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36" autoAdjust="0"/>
    <p:restoredTop sz="78271" autoAdjust="0"/>
  </p:normalViewPr>
  <p:slideViewPr>
    <p:cSldViewPr snapToGrid="0">
      <p:cViewPr varScale="1">
        <p:scale>
          <a:sx n="124" d="100"/>
          <a:sy n="124" d="100"/>
        </p:scale>
        <p:origin x="1804" y="60"/>
      </p:cViewPr>
      <p:guideLst/>
    </p:cSldViewPr>
  </p:slideViewPr>
  <p:notesTextViewPr>
    <p:cViewPr>
      <p:scale>
        <a:sx n="100" d="100"/>
        <a:sy n="100" d="100"/>
      </p:scale>
      <p:origin x="0" y="0"/>
    </p:cViewPr>
  </p:notesTextViewPr>
  <p:sorterViewPr>
    <p:cViewPr varScale="1">
      <p:scale>
        <a:sx n="1" d="1"/>
        <a:sy n="1" d="1"/>
      </p:scale>
      <p:origin x="0" y="-8376"/>
    </p:cViewPr>
  </p:sorterViewPr>
  <p:notesViewPr>
    <p:cSldViewPr snapToGrid="0">
      <p:cViewPr varScale="1">
        <p:scale>
          <a:sx n="110" d="100"/>
          <a:sy n="110" d="100"/>
        </p:scale>
        <p:origin x="1015"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9.xml"/><Relationship Id="rId11" Type="http://schemas.openxmlformats.org/officeDocument/2006/relationships/slideMaster" Target="slideMasters/slideMaster8.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Master" Target="slideMasters/slideMaster1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3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theme" Target="theme/theme1.xml"/><Relationship Id="rId20" Type="http://schemas.openxmlformats.org/officeDocument/2006/relationships/slideMaster" Target="slideMasters/slideMaster17.xml"/><Relationship Id="rId41" Type="http://schemas.openxmlformats.org/officeDocument/2006/relationships/slide" Target="slides/slide21.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G:\My%20Drive\Me\Documents\NIIMBL\CESMII%20Data.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400" b="0" i="0" u="none" strike="noStrike" kern="1200" spc="0" baseline="0">
                <a:solidFill>
                  <a:schemeClr val="tx1"/>
                </a:solidFill>
                <a:latin typeface="+mn-lt"/>
                <a:ea typeface="+mn-ea"/>
                <a:cs typeface="+mn-cs"/>
              </a:defRPr>
            </a:pPr>
            <a:r>
              <a:rPr lang="en-US" sz="1400" b="0" i="0" u="none" strike="noStrike" kern="1200" spc="0" baseline="0">
                <a:solidFill>
                  <a:schemeClr val="tx1"/>
                </a:solidFill>
                <a:latin typeface="+mn-lt"/>
                <a:ea typeface="+mn-ea"/>
                <a:cs typeface="+mn-cs"/>
              </a:rPr>
              <a:t>Average Annual U.S Manufacturing Jobs </a:t>
            </a:r>
          </a:p>
        </c:rich>
      </c:tx>
      <c:overlay val="0"/>
      <c:spPr>
        <a:noFill/>
        <a:ln>
          <a:noFill/>
        </a:ln>
        <a:effectLst/>
      </c:spPr>
      <c:txPr>
        <a:bodyPr rot="0" spcFirstLastPara="1" vertOverflow="ellipsis" vert="horz" wrap="square" anchor="ctr" anchorCtr="1"/>
        <a:lstStyle/>
        <a:p>
          <a:pPr algn="ctr" rtl="0">
            <a:defRPr lang="en-US"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6.962695765518491E-2"/>
          <c:y val="0.11478607857434259"/>
          <c:w val="0.91125080293715743"/>
          <c:h val="0.8074121158137173"/>
        </c:manualLayout>
      </c:layout>
      <c:lineChart>
        <c:grouping val="standard"/>
        <c:varyColors val="0"/>
        <c:ser>
          <c:idx val="0"/>
          <c:order val="0"/>
          <c:tx>
            <c:strRef>
              <c:f>Sheet1!$A$1</c:f>
              <c:strCache>
                <c:ptCount val="1"/>
                <c:pt idx="0">
                  <c:v>Year</c:v>
                </c:pt>
              </c:strCache>
            </c:strRef>
          </c:tx>
          <c:spPr>
            <a:ln w="28575" cap="rnd">
              <a:solidFill>
                <a:prstClr val="black"/>
              </a:solidFill>
              <a:round/>
            </a:ln>
            <a:effectLst/>
          </c:spPr>
          <c:marker>
            <c:symbol val="none"/>
          </c:marker>
          <c:cat>
            <c:numRef>
              <c:f>Sheet1!$A$2:$A$29</c:f>
              <c:numCache>
                <c:formatCode>General</c:formatCode>
                <c:ptCount val="27"/>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8">
                  <c:v>2025</c:v>
                </c:pt>
                <c:pt idx="19">
                  <c:v>2026</c:v>
                </c:pt>
                <c:pt idx="20">
                  <c:v>2027</c:v>
                </c:pt>
                <c:pt idx="21">
                  <c:v>2028</c:v>
                </c:pt>
                <c:pt idx="22">
                  <c:v>2029</c:v>
                </c:pt>
                <c:pt idx="23">
                  <c:v>2030</c:v>
                </c:pt>
                <c:pt idx="24">
                  <c:v>2031</c:v>
                </c:pt>
                <c:pt idx="25">
                  <c:v>2032</c:v>
                </c:pt>
                <c:pt idx="26">
                  <c:v>2033</c:v>
                </c:pt>
              </c:numCache>
            </c:numRef>
          </c:cat>
          <c:val>
            <c:numRef>
              <c:f>Sheet1!$A$2:$A$21</c:f>
              <c:numCache>
                <c:formatCode>General</c:formatCode>
                <c:ptCount val="19"/>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8">
                  <c:v>2025</c:v>
                </c:pt>
              </c:numCache>
            </c:numRef>
          </c:val>
          <c:smooth val="0"/>
          <c:extLst>
            <c:ext xmlns:c16="http://schemas.microsoft.com/office/drawing/2014/chart" uri="{C3380CC4-5D6E-409C-BE32-E72D297353CC}">
              <c16:uniqueId val="{00000000-6BD5-4CAD-A784-E8FD51C8865F}"/>
            </c:ext>
          </c:extLst>
        </c:ser>
        <c:ser>
          <c:idx val="1"/>
          <c:order val="1"/>
          <c:tx>
            <c:strRef>
              <c:f>Sheet1!$B$1</c:f>
              <c:strCache>
                <c:ptCount val="1"/>
                <c:pt idx="0">
                  <c:v>Jobs</c:v>
                </c:pt>
              </c:strCache>
            </c:strRef>
          </c:tx>
          <c:spPr>
            <a:ln w="28575" cap="rnd">
              <a:solidFill>
                <a:srgbClr val="FF0000"/>
              </a:solidFill>
              <a:round/>
            </a:ln>
            <a:effectLst/>
          </c:spPr>
          <c:marker>
            <c:symbol val="none"/>
          </c:marker>
          <c:dPt>
            <c:idx val="16"/>
            <c:marker>
              <c:symbol val="none"/>
            </c:marker>
            <c:bubble3D val="0"/>
            <c:spPr>
              <a:ln w="28575" cap="rnd">
                <a:solidFill>
                  <a:srgbClr val="FF0000"/>
                </a:solidFill>
                <a:prstDash val="solid"/>
                <a:round/>
              </a:ln>
              <a:effectLst/>
            </c:spPr>
            <c:extLst>
              <c:ext xmlns:c16="http://schemas.microsoft.com/office/drawing/2014/chart" uri="{C3380CC4-5D6E-409C-BE32-E72D297353CC}">
                <c16:uniqueId val="{00000002-6BD5-4CAD-A784-E8FD51C8865F}"/>
              </c:ext>
            </c:extLst>
          </c:dPt>
          <c:dPt>
            <c:idx val="17"/>
            <c:marker>
              <c:symbol val="none"/>
            </c:marker>
            <c:bubble3D val="0"/>
            <c:spPr>
              <a:ln w="28575" cap="rnd">
                <a:solidFill>
                  <a:srgbClr val="FF0000"/>
                </a:solidFill>
                <a:prstDash val="sysDash"/>
                <a:round/>
              </a:ln>
              <a:effectLst/>
            </c:spPr>
            <c:extLst>
              <c:ext xmlns:c16="http://schemas.microsoft.com/office/drawing/2014/chart" uri="{C3380CC4-5D6E-409C-BE32-E72D297353CC}">
                <c16:uniqueId val="{00000003-6BD5-4CAD-A784-E8FD51C8865F}"/>
              </c:ext>
            </c:extLst>
          </c:dPt>
          <c:dPt>
            <c:idx val="18"/>
            <c:marker>
              <c:symbol val="none"/>
            </c:marker>
            <c:bubble3D val="0"/>
            <c:spPr>
              <a:ln w="28575" cap="rnd">
                <a:solidFill>
                  <a:srgbClr val="FF0000"/>
                </a:solidFill>
                <a:prstDash val="sysDash"/>
                <a:round/>
              </a:ln>
              <a:effectLst/>
            </c:spPr>
            <c:extLst>
              <c:ext xmlns:c16="http://schemas.microsoft.com/office/drawing/2014/chart" uri="{C3380CC4-5D6E-409C-BE32-E72D297353CC}">
                <c16:uniqueId val="{00000005-6BD5-4CAD-A784-E8FD51C8865F}"/>
              </c:ext>
            </c:extLst>
          </c:dPt>
          <c:dPt>
            <c:idx val="19"/>
            <c:marker>
              <c:symbol val="none"/>
            </c:marker>
            <c:bubble3D val="0"/>
            <c:spPr>
              <a:ln w="28575" cap="rnd">
                <a:solidFill>
                  <a:srgbClr val="FF0000"/>
                </a:solidFill>
                <a:prstDash val="sysDash"/>
                <a:round/>
              </a:ln>
              <a:effectLst/>
            </c:spPr>
            <c:extLst>
              <c:ext xmlns:c16="http://schemas.microsoft.com/office/drawing/2014/chart" uri="{C3380CC4-5D6E-409C-BE32-E72D297353CC}">
                <c16:uniqueId val="{00000004-6BD5-4CAD-A784-E8FD51C8865F}"/>
              </c:ext>
            </c:extLst>
          </c:dPt>
          <c:dPt>
            <c:idx val="20"/>
            <c:marker>
              <c:symbol val="none"/>
            </c:marker>
            <c:bubble3D val="0"/>
            <c:spPr>
              <a:ln w="28575" cap="rnd">
                <a:solidFill>
                  <a:srgbClr val="FF0000"/>
                </a:solidFill>
                <a:prstDash val="sysDash"/>
                <a:round/>
              </a:ln>
              <a:effectLst/>
            </c:spPr>
            <c:extLst>
              <c:ext xmlns:c16="http://schemas.microsoft.com/office/drawing/2014/chart" uri="{C3380CC4-5D6E-409C-BE32-E72D297353CC}">
                <c16:uniqueId val="{00000006-6BD5-4CAD-A784-E8FD51C8865F}"/>
              </c:ext>
            </c:extLst>
          </c:dPt>
          <c:dPt>
            <c:idx val="21"/>
            <c:marker>
              <c:symbol val="none"/>
            </c:marker>
            <c:bubble3D val="0"/>
            <c:spPr>
              <a:ln w="28575" cap="rnd">
                <a:solidFill>
                  <a:srgbClr val="FF0000"/>
                </a:solidFill>
                <a:prstDash val="sysDash"/>
                <a:round/>
              </a:ln>
              <a:effectLst/>
            </c:spPr>
            <c:extLst>
              <c:ext xmlns:c16="http://schemas.microsoft.com/office/drawing/2014/chart" uri="{C3380CC4-5D6E-409C-BE32-E72D297353CC}">
                <c16:uniqueId val="{00000007-6BD5-4CAD-A784-E8FD51C8865F}"/>
              </c:ext>
            </c:extLst>
          </c:dPt>
          <c:dPt>
            <c:idx val="22"/>
            <c:marker>
              <c:symbol val="none"/>
            </c:marker>
            <c:bubble3D val="0"/>
            <c:spPr>
              <a:ln w="28575" cap="rnd">
                <a:solidFill>
                  <a:srgbClr val="FF0000"/>
                </a:solidFill>
                <a:prstDash val="sysDash"/>
                <a:round/>
              </a:ln>
              <a:effectLst/>
            </c:spPr>
            <c:extLst>
              <c:ext xmlns:c16="http://schemas.microsoft.com/office/drawing/2014/chart" uri="{C3380CC4-5D6E-409C-BE32-E72D297353CC}">
                <c16:uniqueId val="{00000008-6BD5-4CAD-A784-E8FD51C8865F}"/>
              </c:ext>
            </c:extLst>
          </c:dPt>
          <c:dPt>
            <c:idx val="23"/>
            <c:marker>
              <c:symbol val="none"/>
            </c:marker>
            <c:bubble3D val="0"/>
            <c:spPr>
              <a:ln w="28575" cap="rnd">
                <a:solidFill>
                  <a:srgbClr val="FF0000"/>
                </a:solidFill>
                <a:prstDash val="sysDash"/>
                <a:round/>
              </a:ln>
              <a:effectLst/>
            </c:spPr>
            <c:extLst>
              <c:ext xmlns:c16="http://schemas.microsoft.com/office/drawing/2014/chart" uri="{C3380CC4-5D6E-409C-BE32-E72D297353CC}">
                <c16:uniqueId val="{00000009-6BD5-4CAD-A784-E8FD51C8865F}"/>
              </c:ext>
            </c:extLst>
          </c:dPt>
          <c:dPt>
            <c:idx val="24"/>
            <c:marker>
              <c:symbol val="none"/>
            </c:marker>
            <c:bubble3D val="0"/>
            <c:spPr>
              <a:ln w="28575" cap="rnd">
                <a:solidFill>
                  <a:srgbClr val="FF0000"/>
                </a:solidFill>
                <a:prstDash val="sysDash"/>
                <a:round/>
              </a:ln>
              <a:effectLst/>
            </c:spPr>
            <c:extLst>
              <c:ext xmlns:c16="http://schemas.microsoft.com/office/drawing/2014/chart" uri="{C3380CC4-5D6E-409C-BE32-E72D297353CC}">
                <c16:uniqueId val="{0000000A-6BD5-4CAD-A784-E8FD51C8865F}"/>
              </c:ext>
            </c:extLst>
          </c:dPt>
          <c:dPt>
            <c:idx val="25"/>
            <c:marker>
              <c:symbol val="none"/>
            </c:marker>
            <c:bubble3D val="0"/>
            <c:spPr>
              <a:ln w="28575" cap="rnd">
                <a:solidFill>
                  <a:srgbClr val="FF0000"/>
                </a:solidFill>
                <a:prstDash val="sysDash"/>
                <a:round/>
              </a:ln>
              <a:effectLst/>
            </c:spPr>
            <c:extLst>
              <c:ext xmlns:c16="http://schemas.microsoft.com/office/drawing/2014/chart" uri="{C3380CC4-5D6E-409C-BE32-E72D297353CC}">
                <c16:uniqueId val="{0000000B-6BD5-4CAD-A784-E8FD51C8865F}"/>
              </c:ext>
            </c:extLst>
          </c:dPt>
          <c:dPt>
            <c:idx val="26"/>
            <c:marker>
              <c:symbol val="none"/>
            </c:marker>
            <c:bubble3D val="0"/>
            <c:spPr>
              <a:ln w="28575" cap="rnd">
                <a:solidFill>
                  <a:srgbClr val="FF0000"/>
                </a:solidFill>
                <a:prstDash val="sysDash"/>
                <a:round/>
              </a:ln>
              <a:effectLst/>
            </c:spPr>
            <c:extLst>
              <c:ext xmlns:c16="http://schemas.microsoft.com/office/drawing/2014/chart" uri="{C3380CC4-5D6E-409C-BE32-E72D297353CC}">
                <c16:uniqueId val="{0000000C-6BD5-4CAD-A784-E8FD51C8865F}"/>
              </c:ext>
            </c:extLst>
          </c:dPt>
          <c:cat>
            <c:numRef>
              <c:f>Sheet1!$A$2:$A$29</c:f>
              <c:numCache>
                <c:formatCode>General</c:formatCode>
                <c:ptCount val="27"/>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8">
                  <c:v>2025</c:v>
                </c:pt>
                <c:pt idx="19">
                  <c:v>2026</c:v>
                </c:pt>
                <c:pt idx="20">
                  <c:v>2027</c:v>
                </c:pt>
                <c:pt idx="21">
                  <c:v>2028</c:v>
                </c:pt>
                <c:pt idx="22">
                  <c:v>2029</c:v>
                </c:pt>
                <c:pt idx="23">
                  <c:v>2030</c:v>
                </c:pt>
                <c:pt idx="24">
                  <c:v>2031</c:v>
                </c:pt>
                <c:pt idx="25">
                  <c:v>2032</c:v>
                </c:pt>
                <c:pt idx="26">
                  <c:v>2033</c:v>
                </c:pt>
              </c:numCache>
            </c:numRef>
          </c:cat>
          <c:val>
            <c:numRef>
              <c:f>Sheet1!$B$2:$B$29</c:f>
              <c:numCache>
                <c:formatCode>#,##0</c:formatCode>
                <c:ptCount val="27"/>
                <c:pt idx="0">
                  <c:v>14252100</c:v>
                </c:pt>
                <c:pt idx="1">
                  <c:v>13766423</c:v>
                </c:pt>
                <c:pt idx="2">
                  <c:v>12167537</c:v>
                </c:pt>
                <c:pt idx="3">
                  <c:v>11821901</c:v>
                </c:pt>
                <c:pt idx="4">
                  <c:v>11991191</c:v>
                </c:pt>
                <c:pt idx="5">
                  <c:v>12195537</c:v>
                </c:pt>
                <c:pt idx="6">
                  <c:v>12283591</c:v>
                </c:pt>
                <c:pt idx="7">
                  <c:v>12448686</c:v>
                </c:pt>
                <c:pt idx="8">
                  <c:v>12584780</c:v>
                </c:pt>
                <c:pt idx="9">
                  <c:v>12592769</c:v>
                </c:pt>
                <c:pt idx="10">
                  <c:v>12698954</c:v>
                </c:pt>
                <c:pt idx="11">
                  <c:v>12944314</c:v>
                </c:pt>
                <c:pt idx="12">
                  <c:v>13066774</c:v>
                </c:pt>
                <c:pt idx="13">
                  <c:v>12387758</c:v>
                </c:pt>
                <c:pt idx="14">
                  <c:v>12520617</c:v>
                </c:pt>
                <c:pt idx="15">
                  <c:v>13000806</c:v>
                </c:pt>
                <c:pt idx="16">
                  <c:v>13233030</c:v>
                </c:pt>
                <c:pt idx="17">
                  <c:v>13399322</c:v>
                </c:pt>
                <c:pt idx="18">
                  <c:v>13519079</c:v>
                </c:pt>
                <c:pt idx="19">
                  <c:v>13600542</c:v>
                </c:pt>
                <c:pt idx="20">
                  <c:v>13595740</c:v>
                </c:pt>
                <c:pt idx="21">
                  <c:v>13665844</c:v>
                </c:pt>
                <c:pt idx="22">
                  <c:v>13713786</c:v>
                </c:pt>
                <c:pt idx="23">
                  <c:v>13741786</c:v>
                </c:pt>
                <c:pt idx="24">
                  <c:v>13741588</c:v>
                </c:pt>
                <c:pt idx="25">
                  <c:v>13743931</c:v>
                </c:pt>
                <c:pt idx="26">
                  <c:v>13721651</c:v>
                </c:pt>
              </c:numCache>
            </c:numRef>
          </c:val>
          <c:smooth val="0"/>
          <c:extLst>
            <c:ext xmlns:c16="http://schemas.microsoft.com/office/drawing/2014/chart" uri="{C3380CC4-5D6E-409C-BE32-E72D297353CC}">
              <c16:uniqueId val="{00000001-6BD5-4CAD-A784-E8FD51C8865F}"/>
            </c:ext>
          </c:extLst>
        </c:ser>
        <c:dLbls>
          <c:showLegendKey val="0"/>
          <c:showVal val="0"/>
          <c:showCatName val="0"/>
          <c:showSerName val="0"/>
          <c:showPercent val="0"/>
          <c:showBubbleSize val="0"/>
        </c:dLbls>
        <c:smooth val="0"/>
        <c:axId val="1303800800"/>
        <c:axId val="1303801216"/>
      </c:lineChart>
      <c:dateAx>
        <c:axId val="1303800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50" b="0" i="0" u="none" strike="noStrike" kern="1200" baseline="0">
                <a:solidFill>
                  <a:schemeClr val="tx1"/>
                </a:solidFill>
                <a:latin typeface="+mj-lt"/>
                <a:ea typeface="+mn-ea"/>
                <a:cs typeface="Calibri" panose="020F0502020204030204" pitchFamily="34" charset="0"/>
              </a:defRPr>
            </a:pPr>
            <a:endParaRPr lang="en-US"/>
          </a:p>
        </c:txPr>
        <c:crossAx val="1303801216"/>
        <c:crosses val="autoZero"/>
        <c:auto val="1"/>
        <c:lblOffset val="100"/>
        <c:baseTimeUnit val="days"/>
        <c:majorUnit val="4"/>
        <c:majorTimeUnit val="years"/>
        <c:minorUnit val="4"/>
        <c:minorTimeUnit val="years"/>
      </c:dateAx>
      <c:valAx>
        <c:axId val="1303801216"/>
        <c:scaling>
          <c:orientation val="minMax"/>
          <c:min val="110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lgn="ctr">
              <a:defRPr lang="en-US" sz="1100" b="0" i="0" u="none" strike="noStrike" kern="1200" baseline="0">
                <a:solidFill>
                  <a:schemeClr val="tx1"/>
                </a:solidFill>
                <a:latin typeface="+mj-lt"/>
                <a:ea typeface="+mn-ea"/>
                <a:cs typeface="Calibri" panose="020F0502020204030204" pitchFamily="34" charset="0"/>
              </a:defRPr>
            </a:pPr>
            <a:endParaRPr lang="en-US"/>
          </a:p>
        </c:txPr>
        <c:crossAx val="1303800800"/>
        <c:crosses val="autoZero"/>
        <c:crossBetween val="between"/>
        <c:majorUnit val="1000000"/>
        <c:dispUnits>
          <c:builtInUnit val="millions"/>
          <c:dispUnitsLbl>
            <c:layout>
              <c:manualLayout>
                <c:xMode val="edge"/>
                <c:yMode val="edge"/>
                <c:x val="1.2750455373406194E-2"/>
                <c:y val="0.42616451932606542"/>
              </c:manualLayout>
            </c:layout>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venir Next LT Pro Light" panose="020B0304020202020204" pitchFamily="34" charset="0"/>
                    <a:ea typeface="+mn-ea"/>
                    <a:cs typeface="+mn-cs"/>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2022</c:v>
                </c:pt>
              </c:strCache>
            </c:strRef>
          </c:tx>
          <c:spPr>
            <a:solidFill>
              <a:srgbClr val="0070C0"/>
            </a:solidFill>
            <a:ln>
              <a:noFill/>
            </a:ln>
            <a:effectLst/>
          </c:spPr>
          <c:invertIfNegative val="0"/>
          <c:dPt>
            <c:idx val="19"/>
            <c:invertIfNegative val="0"/>
            <c:bubble3D val="0"/>
            <c:spPr>
              <a:solidFill>
                <a:schemeClr val="accent3"/>
              </a:solidFill>
              <a:ln>
                <a:noFill/>
              </a:ln>
              <a:effectLst/>
            </c:spPr>
            <c:extLst>
              <c:ext xmlns:c16="http://schemas.microsoft.com/office/drawing/2014/chart" uri="{C3380CC4-5D6E-409C-BE32-E72D297353CC}">
                <c16:uniqueId val="{00000000-5B58-4586-9313-29AC6F2B13DC}"/>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None of the above/NA</c:v>
                </c:pt>
                <c:pt idx="1">
                  <c:v>Other</c:v>
                </c:pt>
                <c:pt idx="2">
                  <c:v>Requires a new plan for data governance and data access rights</c:v>
                </c:pt>
                <c:pt idx="3">
                  <c:v>Lack of big data models</c:v>
                </c:pt>
                <c:pt idx="4">
                  <c:v>Lack of data from which to make decision</c:v>
                </c:pt>
                <c:pt idx="5">
                  <c:v>Not a top priority for our company</c:v>
                </c:pt>
                <c:pt idx="6">
                  <c:v>Uncertain about the benefits</c:v>
                </c:pt>
                <c:pt idx="7">
                  <c:v>Cybersecurity</c:v>
                </c:pt>
                <c:pt idx="8">
                  <c:v>Lack of executive leadership support</c:v>
                </c:pt>
                <c:pt idx="9">
                  <c:v>Lack of clear implementation path to follow</c:v>
                </c:pt>
                <c:pt idx="10">
                  <c:v>Lack of willingness to change how we work</c:v>
                </c:pt>
                <c:pt idx="11">
                  <c:v>Lack of connection between technology and business strategy</c:v>
                </c:pt>
                <c:pt idx="12">
                  <c:v>Lack of time to invest in initiatives</c:v>
                </c:pt>
                <c:pt idx="13">
                  <c:v>Lack of willingness to abandon legacy/standard tools and technologies</c:v>
                </c:pt>
                <c:pt idx="14">
                  <c:v>Lack of clear investment benefits (return on investment)</c:v>
                </c:pt>
                <c:pt idx="15">
                  <c:v>Time required to implement</c:v>
                </c:pt>
                <c:pt idx="16">
                  <c:v>Lack of technical expertise</c:v>
                </c:pt>
                <c:pt idx="17">
                  <c:v>Complexity of system integration</c:v>
                </c:pt>
                <c:pt idx="18">
                  <c:v>Cost required to implement</c:v>
                </c:pt>
                <c:pt idx="19">
                  <c:v>Lack of skilled talent</c:v>
                </c:pt>
              </c:strCache>
            </c:strRef>
          </c:cat>
          <c:val>
            <c:numRef>
              <c:f>Sheet1!$B$2:$B$21</c:f>
              <c:numCache>
                <c:formatCode>0%</c:formatCode>
                <c:ptCount val="20"/>
                <c:pt idx="0">
                  <c:v>5.2999999999999999E-2</c:v>
                </c:pt>
                <c:pt idx="1">
                  <c:v>4.7E-2</c:v>
                </c:pt>
                <c:pt idx="2">
                  <c:v>0.124</c:v>
                </c:pt>
                <c:pt idx="3">
                  <c:v>0.13</c:v>
                </c:pt>
                <c:pt idx="4">
                  <c:v>0.16</c:v>
                </c:pt>
                <c:pt idx="5">
                  <c:v>0.23699999999999999</c:v>
                </c:pt>
                <c:pt idx="6">
                  <c:v>0.24299999999999999</c:v>
                </c:pt>
                <c:pt idx="7">
                  <c:v>0.249</c:v>
                </c:pt>
                <c:pt idx="8">
                  <c:v>0.249</c:v>
                </c:pt>
                <c:pt idx="9">
                  <c:v>0.26600000000000001</c:v>
                </c:pt>
                <c:pt idx="10">
                  <c:v>0.26600000000000001</c:v>
                </c:pt>
                <c:pt idx="11">
                  <c:v>0.28999999999999998</c:v>
                </c:pt>
                <c:pt idx="12">
                  <c:v>0.314</c:v>
                </c:pt>
                <c:pt idx="13">
                  <c:v>0.314</c:v>
                </c:pt>
                <c:pt idx="14">
                  <c:v>0.42599999999999999</c:v>
                </c:pt>
                <c:pt idx="15">
                  <c:v>0.45</c:v>
                </c:pt>
                <c:pt idx="16">
                  <c:v>0.46200000000000002</c:v>
                </c:pt>
                <c:pt idx="17">
                  <c:v>0.49099999999999999</c:v>
                </c:pt>
                <c:pt idx="18">
                  <c:v>0.51500000000000001</c:v>
                </c:pt>
                <c:pt idx="19">
                  <c:v>0.58599999999999997</c:v>
                </c:pt>
              </c:numCache>
            </c:numRef>
          </c:val>
          <c:extLst>
            <c:ext xmlns:c16="http://schemas.microsoft.com/office/drawing/2014/chart" uri="{C3380CC4-5D6E-409C-BE32-E72D297353CC}">
              <c16:uniqueId val="{00000000-2049-E345-B3B5-9AB6667260D9}"/>
            </c:ext>
          </c:extLst>
        </c:ser>
        <c:dLbls>
          <c:showLegendKey val="0"/>
          <c:showVal val="1"/>
          <c:showCatName val="0"/>
          <c:showSerName val="0"/>
          <c:showPercent val="0"/>
          <c:showBubbleSize val="0"/>
        </c:dLbls>
        <c:gapWidth val="75"/>
        <c:axId val="386768208"/>
        <c:axId val="387231600"/>
      </c:barChart>
      <c:catAx>
        <c:axId val="386768208"/>
        <c:scaling>
          <c:orientation val="minMax"/>
        </c:scaling>
        <c:delete val="1"/>
        <c:axPos val="l"/>
        <c:numFmt formatCode="General" sourceLinked="1"/>
        <c:majorTickMark val="none"/>
        <c:minorTickMark val="none"/>
        <c:tickLblPos val="nextTo"/>
        <c:crossAx val="387231600"/>
        <c:crosses val="autoZero"/>
        <c:auto val="1"/>
        <c:lblAlgn val="ctr"/>
        <c:lblOffset val="100"/>
        <c:noMultiLvlLbl val="0"/>
      </c:catAx>
      <c:valAx>
        <c:axId val="387231600"/>
        <c:scaling>
          <c:orientation val="minMax"/>
          <c:max val="1"/>
        </c:scaling>
        <c:delete val="0"/>
        <c:axPos val="b"/>
        <c:numFmt formatCode="0%"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86768208"/>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sz="8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0.7153</cdr:x>
      <cdr:y>0.10499</cdr:y>
    </cdr:from>
    <cdr:to>
      <cdr:x>0.93125</cdr:x>
      <cdr:y>0.17877</cdr:y>
    </cdr:to>
    <cdr:sp macro="" textlink="">
      <cdr:nvSpPr>
        <cdr:cNvPr id="2" name="TextBox 1">
          <a:extLst xmlns:a="http://schemas.openxmlformats.org/drawingml/2006/main">
            <a:ext uri="{FF2B5EF4-FFF2-40B4-BE49-F238E27FC236}">
              <a16:creationId xmlns:a16="http://schemas.microsoft.com/office/drawing/2014/main" id="{FD80544F-7366-21F6-138A-44030A6662DF}"/>
            </a:ext>
          </a:extLst>
        </cdr:cNvPr>
        <cdr:cNvSpPr txBox="1"/>
      </cdr:nvSpPr>
      <cdr:spPr>
        <a:xfrm xmlns:a="http://schemas.openxmlformats.org/drawingml/2006/main">
          <a:off x="6175855" y="421015"/>
          <a:ext cx="1864496" cy="29587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rgbClr val="FF0000"/>
              </a:solidFill>
              <a:latin typeface="Calibri" panose="020F0502020204030204" pitchFamily="34" charset="0"/>
              <a:cs typeface="Calibri" panose="020F0502020204030204" pitchFamily="34" charset="0"/>
            </a:rPr>
            <a:t>+ Expected Growth</a:t>
          </a:r>
        </a:p>
        <a:p xmlns:a="http://schemas.openxmlformats.org/drawingml/2006/main">
          <a:pPr algn="ctr"/>
          <a:endParaRPr lang="en-US" sz="1100" b="1" dirty="0">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0.82311</cdr:x>
      <cdr:y>0.20016</cdr:y>
    </cdr:from>
    <cdr:to>
      <cdr:x>0.82311</cdr:x>
      <cdr:y>0.27405</cdr:y>
    </cdr:to>
    <cdr:cxnSp macro="">
      <cdr:nvCxnSpPr>
        <cdr:cNvPr id="3" name="Straight Arrow Connector 2">
          <a:extLst xmlns:a="http://schemas.openxmlformats.org/drawingml/2006/main">
            <a:ext uri="{FF2B5EF4-FFF2-40B4-BE49-F238E27FC236}">
              <a16:creationId xmlns:a16="http://schemas.microsoft.com/office/drawing/2014/main" id="{3C48B4FF-B6B5-A002-B34A-1A1FAF032136}"/>
            </a:ext>
          </a:extLst>
        </cdr:cNvPr>
        <cdr:cNvCxnSpPr/>
      </cdr:nvCxnSpPr>
      <cdr:spPr>
        <a:xfrm xmlns:a="http://schemas.openxmlformats.org/drawingml/2006/main" flipV="1">
          <a:off x="7106638" y="802661"/>
          <a:ext cx="0" cy="296311"/>
        </a:xfrm>
        <a:prstGeom xmlns:a="http://schemas.openxmlformats.org/drawingml/2006/main" prst="straightConnector1">
          <a:avLst/>
        </a:prstGeom>
        <a:ln xmlns:a="http://schemas.openxmlformats.org/drawingml/2006/main" w="12700">
          <a:solidFill>
            <a:srgbClr val="FF0000"/>
          </a:solidFill>
          <a:prstDash val="sysDash"/>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0.65562</cdr:x>
      <cdr:y>0.30154</cdr:y>
    </cdr:from>
    <cdr:to>
      <cdr:x>0.96606</cdr:x>
      <cdr:y>0.3388</cdr:y>
    </cdr:to>
    <cdr:sp macro="" textlink="">
      <cdr:nvSpPr>
        <cdr:cNvPr id="4" name="Left Bracket 3">
          <a:extLst xmlns:a="http://schemas.openxmlformats.org/drawingml/2006/main">
            <a:ext uri="{FF2B5EF4-FFF2-40B4-BE49-F238E27FC236}">
              <a16:creationId xmlns:a16="http://schemas.microsoft.com/office/drawing/2014/main" id="{D98EEB43-9C73-2A39-3C04-25CE2E5E6893}"/>
            </a:ext>
          </a:extLst>
        </cdr:cNvPr>
        <cdr:cNvSpPr/>
      </cdr:nvSpPr>
      <cdr:spPr>
        <a:xfrm xmlns:a="http://schemas.openxmlformats.org/drawingml/2006/main" rot="5400000">
          <a:off x="6926024" y="-56236"/>
          <a:ext cx="149418" cy="2680316"/>
        </a:xfrm>
        <a:prstGeom xmlns:a="http://schemas.openxmlformats.org/drawingml/2006/main" prst="leftBracket">
          <a:avLst/>
        </a:prstGeom>
        <a:ln xmlns:a="http://schemas.openxmlformats.org/drawingml/2006/main" w="22225" cap="rnd">
          <a:solidFill>
            <a:srgbClr val="FF0000"/>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2363F"/>
            </a:solidFill>
            <a:effectLst/>
            <a:uLnTx/>
            <a:uFillTx/>
            <a:latin typeface="Arial" panose="020B0604020202020204"/>
            <a:ea typeface="+mn-ea"/>
            <a:cs typeface="+mn-cs"/>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3E1195-21F4-44A1-8921-327C5C23816F}"/>
              </a:ext>
            </a:extLst>
          </p:cNvPr>
          <p:cNvSpPr>
            <a:spLocks noGrp="1"/>
          </p:cNvSpPr>
          <p:nvPr>
            <p:ph type="hdr" sz="quarter"/>
          </p:nvPr>
        </p:nvSpPr>
        <p:spPr>
          <a:xfrm>
            <a:off x="0" y="3"/>
            <a:ext cx="4036007" cy="344091"/>
          </a:xfrm>
          <a:prstGeom prst="rect">
            <a:avLst/>
          </a:prstGeom>
        </p:spPr>
        <p:txBody>
          <a:bodyPr vert="horz" lIns="91428" tIns="45714" rIns="91428" bIns="45714" rtlCol="0"/>
          <a:lstStyle>
            <a:lvl1pPr algn="l">
              <a:defRPr sz="1200"/>
            </a:lvl1pPr>
          </a:lstStyle>
          <a:p>
            <a:endParaRPr lang="en-US" dirty="0"/>
          </a:p>
        </p:txBody>
      </p:sp>
      <p:sp>
        <p:nvSpPr>
          <p:cNvPr id="3" name="Date Placeholder 2">
            <a:extLst>
              <a:ext uri="{FF2B5EF4-FFF2-40B4-BE49-F238E27FC236}">
                <a16:creationId xmlns:a16="http://schemas.microsoft.com/office/drawing/2014/main" id="{3633B372-85A5-4701-9BE4-C7312D6922C7}"/>
              </a:ext>
            </a:extLst>
          </p:cNvPr>
          <p:cNvSpPr>
            <a:spLocks noGrp="1"/>
          </p:cNvSpPr>
          <p:nvPr>
            <p:ph type="dt" sz="quarter" idx="1"/>
          </p:nvPr>
        </p:nvSpPr>
        <p:spPr>
          <a:xfrm>
            <a:off x="5275702" y="3"/>
            <a:ext cx="4036007" cy="344091"/>
          </a:xfrm>
          <a:prstGeom prst="rect">
            <a:avLst/>
          </a:prstGeom>
        </p:spPr>
        <p:txBody>
          <a:bodyPr vert="horz" lIns="91428" tIns="45714" rIns="91428" bIns="45714" rtlCol="0"/>
          <a:lstStyle>
            <a:lvl1pPr algn="r">
              <a:defRPr sz="1200"/>
            </a:lvl1pPr>
          </a:lstStyle>
          <a:p>
            <a:fld id="{BB313604-DB2A-4A7A-9C53-7B4EDEAA321D}" type="datetimeFigureOut">
              <a:rPr lang="en-US" smtClean="0"/>
              <a:t>10/31/2023</a:t>
            </a:fld>
            <a:endParaRPr lang="en-US" dirty="0"/>
          </a:p>
        </p:txBody>
      </p:sp>
      <p:sp>
        <p:nvSpPr>
          <p:cNvPr id="4" name="Footer Placeholder 3">
            <a:extLst>
              <a:ext uri="{FF2B5EF4-FFF2-40B4-BE49-F238E27FC236}">
                <a16:creationId xmlns:a16="http://schemas.microsoft.com/office/drawing/2014/main" id="{B8A54A34-69DE-437C-82A5-F44EE58F5AB6}"/>
              </a:ext>
            </a:extLst>
          </p:cNvPr>
          <p:cNvSpPr>
            <a:spLocks noGrp="1"/>
          </p:cNvSpPr>
          <p:nvPr>
            <p:ph type="ftr" sz="quarter" idx="2"/>
          </p:nvPr>
        </p:nvSpPr>
        <p:spPr>
          <a:xfrm>
            <a:off x="0" y="6513912"/>
            <a:ext cx="4036007" cy="344091"/>
          </a:xfrm>
          <a:prstGeom prst="rect">
            <a:avLst/>
          </a:prstGeom>
        </p:spPr>
        <p:txBody>
          <a:bodyPr vert="horz" lIns="91428" tIns="45714" rIns="91428" bIns="45714"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9EA9DDC-3565-4D7C-9C45-C6FF65719296}"/>
              </a:ext>
            </a:extLst>
          </p:cNvPr>
          <p:cNvSpPr>
            <a:spLocks noGrp="1"/>
          </p:cNvSpPr>
          <p:nvPr>
            <p:ph type="sldNum" sz="quarter" idx="3"/>
          </p:nvPr>
        </p:nvSpPr>
        <p:spPr>
          <a:xfrm>
            <a:off x="5275702" y="6513912"/>
            <a:ext cx="4036007" cy="344091"/>
          </a:xfrm>
          <a:prstGeom prst="rect">
            <a:avLst/>
          </a:prstGeom>
        </p:spPr>
        <p:txBody>
          <a:bodyPr vert="horz" lIns="91428" tIns="45714" rIns="91428" bIns="45714" rtlCol="0" anchor="b"/>
          <a:lstStyle>
            <a:lvl1pPr algn="r">
              <a:defRPr sz="1200"/>
            </a:lvl1pPr>
          </a:lstStyle>
          <a:p>
            <a:fld id="{BA70B570-0B30-4FE9-A33C-96FCD12022A1}" type="slidenum">
              <a:rPr lang="en-US" smtClean="0"/>
              <a:t>‹#›</a:t>
            </a:fld>
            <a:endParaRPr lang="en-US" dirty="0"/>
          </a:p>
        </p:txBody>
      </p:sp>
    </p:spTree>
    <p:extLst>
      <p:ext uri="{BB962C8B-B14F-4D97-AF65-F5344CB8AC3E}">
        <p14:creationId xmlns:p14="http://schemas.microsoft.com/office/powerpoint/2010/main" val="1869777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4036007" cy="344091"/>
          </a:xfrm>
          <a:prstGeom prst="rect">
            <a:avLst/>
          </a:prstGeom>
        </p:spPr>
        <p:txBody>
          <a:bodyPr vert="horz" lIns="91428" tIns="45714" rIns="91428" bIns="45714" rtlCol="0"/>
          <a:lstStyle>
            <a:lvl1pPr algn="l">
              <a:defRPr sz="1200"/>
            </a:lvl1pPr>
          </a:lstStyle>
          <a:p>
            <a:endParaRPr lang="en-US" dirty="0"/>
          </a:p>
        </p:txBody>
      </p:sp>
      <p:sp>
        <p:nvSpPr>
          <p:cNvPr id="3" name="Date Placeholder 2"/>
          <p:cNvSpPr>
            <a:spLocks noGrp="1"/>
          </p:cNvSpPr>
          <p:nvPr>
            <p:ph type="dt" idx="1"/>
          </p:nvPr>
        </p:nvSpPr>
        <p:spPr>
          <a:xfrm>
            <a:off x="5275702" y="3"/>
            <a:ext cx="4036007" cy="344091"/>
          </a:xfrm>
          <a:prstGeom prst="rect">
            <a:avLst/>
          </a:prstGeom>
        </p:spPr>
        <p:txBody>
          <a:bodyPr vert="horz" lIns="91428" tIns="45714" rIns="91428" bIns="45714" rtlCol="0"/>
          <a:lstStyle>
            <a:lvl1pPr algn="r">
              <a:defRPr sz="1200"/>
            </a:lvl1pPr>
          </a:lstStyle>
          <a:p>
            <a:fld id="{2A46B639-CB45-4C1D-8C7A-12BE01FB4CE9}" type="datetimeFigureOut">
              <a:rPr lang="en-US" smtClean="0"/>
              <a:t>10/31/2023</a:t>
            </a:fld>
            <a:endParaRPr lang="en-US" dirty="0"/>
          </a:p>
        </p:txBody>
      </p:sp>
      <p:sp>
        <p:nvSpPr>
          <p:cNvPr id="4" name="Slide Image Placeholder 3"/>
          <p:cNvSpPr>
            <a:spLocks noGrp="1" noRot="1" noChangeAspect="1"/>
          </p:cNvSpPr>
          <p:nvPr>
            <p:ph type="sldImg" idx="2"/>
          </p:nvPr>
        </p:nvSpPr>
        <p:spPr>
          <a:xfrm>
            <a:off x="528638" y="503238"/>
            <a:ext cx="2132012" cy="1198562"/>
          </a:xfrm>
          <a:prstGeom prst="rect">
            <a:avLst/>
          </a:prstGeom>
          <a:noFill/>
          <a:ln w="12700">
            <a:solidFill>
              <a:prstClr val="black"/>
            </a:solidFill>
          </a:ln>
        </p:spPr>
        <p:txBody>
          <a:bodyPr vert="horz" lIns="91428" tIns="45714" rIns="91428" bIns="45714" rtlCol="0" anchor="ctr"/>
          <a:lstStyle/>
          <a:p>
            <a:endParaRPr lang="en-US" dirty="0"/>
          </a:p>
        </p:txBody>
      </p:sp>
      <p:sp>
        <p:nvSpPr>
          <p:cNvPr id="5" name="Notes Placeholder 4"/>
          <p:cNvSpPr>
            <a:spLocks noGrp="1"/>
          </p:cNvSpPr>
          <p:nvPr>
            <p:ph type="body" sz="quarter" idx="3"/>
          </p:nvPr>
        </p:nvSpPr>
        <p:spPr>
          <a:xfrm>
            <a:off x="431515" y="1859624"/>
            <a:ext cx="8630292" cy="4407614"/>
          </a:xfrm>
          <a:prstGeom prst="rect">
            <a:avLst/>
          </a:prstGeom>
        </p:spPr>
        <p:txBody>
          <a:bodyPr vert="horz" lIns="91428" tIns="45714" rIns="91428" bIns="457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2"/>
            <a:ext cx="4036007" cy="344091"/>
          </a:xfrm>
          <a:prstGeom prst="rect">
            <a:avLst/>
          </a:prstGeom>
        </p:spPr>
        <p:txBody>
          <a:bodyPr vert="horz" lIns="91428" tIns="45714" rIns="91428" bIns="457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75702" y="6513912"/>
            <a:ext cx="4036007" cy="344091"/>
          </a:xfrm>
          <a:prstGeom prst="rect">
            <a:avLst/>
          </a:prstGeom>
        </p:spPr>
        <p:txBody>
          <a:bodyPr vert="horz" lIns="91428" tIns="45714" rIns="91428" bIns="45714" rtlCol="0" anchor="b"/>
          <a:lstStyle>
            <a:lvl1pPr algn="r">
              <a:defRPr sz="1200"/>
            </a:lvl1pPr>
          </a:lstStyle>
          <a:p>
            <a:fld id="{55594EAE-4A45-45F4-91C0-C4F4418B0B7F}" type="slidenum">
              <a:rPr lang="en-US" smtClean="0"/>
              <a:t>‹#›</a:t>
            </a:fld>
            <a:endParaRPr lang="en-US" dirty="0"/>
          </a:p>
        </p:txBody>
      </p:sp>
    </p:spTree>
    <p:extLst>
      <p:ext uri="{BB962C8B-B14F-4D97-AF65-F5344CB8AC3E}">
        <p14:creationId xmlns:p14="http://schemas.microsoft.com/office/powerpoint/2010/main" val="2743591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am.org/facts-about-manufacturing/" TargetMode="External"/><Relationship Id="rId7" Type="http://schemas.openxmlformats.org/officeDocument/2006/relationships/hyperlink" Target="https://www.ers.usda.gov/publications/pub-details/?pubid=80893"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nist.gov/blogs/manufacturing-innovation-blog/geography-manufacturing-case-mep-and-rural-manufacturers" TargetMode="External"/><Relationship Id="rId5" Type="http://schemas.openxmlformats.org/officeDocument/2006/relationships/hyperlink" Target="https://www.bcg.com/publications/2015/manufacturing-reshoring" TargetMode="External"/><Relationship Id="rId4" Type="http://schemas.openxmlformats.org/officeDocument/2006/relationships/hyperlink" Target="https://www.themanufacturinginstitute.org/research/creating-pathways-for-tomorrows-workforce-today-beyond-reskilling-in-manufacturing/"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aca.org/2023/06/15/automation-leadership-degree-uw-stout/#:~:text=On%20June%209%2C%202023%2C%20the%20UW%20System%20Board,degree%20and%20incorporates%20training%20in%20SACA%E2%80%A6Students%20also%20ca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be4u.uwstout.edu/programs/bs-automation-leadership"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artner.com/en/newsroom/press-releases/2021-05-11-gartner-survey-shows-57-percent-of-manufacturing-leaders-feel-their-organization-lacks-skilled-workers-to-support-smart-manufacturing-digitization-plan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Conrad Leiva, VP of Ecosystem and Workforce Development at CESMII, the Smart Manufacturing Institute. </a:t>
            </a:r>
          </a:p>
          <a:p>
            <a:endParaRPr lang="en-US" dirty="0"/>
          </a:p>
          <a:p>
            <a:r>
              <a:rPr lang="en-US" dirty="0"/>
              <a:t>I am an Industrial Engineer with over 30 years experience in manufacturing, over 20 in manufacturing systems and over 10 in Smart Manufacturing. </a:t>
            </a:r>
          </a:p>
          <a:p>
            <a:endParaRPr lang="en-US" dirty="0"/>
          </a:p>
          <a:p>
            <a:r>
              <a:rPr lang="en-US" dirty="0"/>
              <a:t>And today I’m discussing a very important topic…   the Need for Workforce Skills in Smart Manufacturing !!</a:t>
            </a:r>
          </a:p>
          <a:p>
            <a:endParaRPr lang="en-US" dirty="0"/>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594EAE-4A45-45F4-91C0-C4F4418B0B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216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a:rPr>
              <a:t>Thanks to advances in technology, many manufacturing jobs are changing. These are some examples of changing jobs and the types of skills that are desired in these evolving jobs. </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b="0" dirty="0">
                <a:effectLst/>
                <a:latin typeface="Times New Roman"/>
                <a:ea typeface="Calibri" panose="020F0502020204030204" pitchFamily="34" charset="0"/>
                <a:cs typeface="Calibri"/>
              </a:rPr>
              <a:t>In fact, the Operator, the machine mechanic, the data analyst, manufacturing engineer… are all occupations that need these new skills! </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a:rPr>
              <a:t>Manufacturers also used to require four years for many of these jobs, but that is also changing…. </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j-lt"/>
                <a:cs typeface="Segoe UI Light" panose="020B0502040204020203" pitchFamily="34" charset="0"/>
              </a:rPr>
              <a:t>Manufacturing j</a:t>
            </a:r>
            <a:r>
              <a:rPr lang="en-US" sz="1200" b="1" dirty="0">
                <a:latin typeface="+mj-lt"/>
                <a:cs typeface="Segoe UI" panose="020B0502040204020203" pitchFamily="34" charset="0"/>
              </a:rPr>
              <a:t>obs are changing </a:t>
            </a:r>
            <a:r>
              <a:rPr lang="en-US" sz="1200" dirty="0">
                <a:latin typeface="+mj-lt"/>
                <a:cs typeface="Segoe UI Light" panose="020B0502040204020203" pitchFamily="34" charset="0"/>
              </a:rPr>
              <a:t>because of new cutting-edge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cs typeface="Segoe UI Light" panose="020B0502040204020203" pitchFamily="34" charset="0"/>
              </a:rPr>
              <a:t>Industrial Controls Technician </a:t>
            </a:r>
          </a:p>
          <a:p>
            <a:r>
              <a:rPr lang="en-US" dirty="0">
                <a:latin typeface="+mj-lt"/>
                <a:cs typeface="Segoe UI Light" panose="020B0502040204020203" pitchFamily="34" charset="0"/>
              </a:rPr>
              <a:t>	</a:t>
            </a:r>
            <a:r>
              <a:rPr lang="en-US" b="1" dirty="0">
                <a:latin typeface="+mj-lt"/>
                <a:cs typeface="Segoe UI Light" panose="020B0502040204020203" pitchFamily="34" charset="0"/>
              </a:rPr>
              <a:t>-&gt; Automation IT Technologist  </a:t>
            </a:r>
          </a:p>
          <a:p>
            <a:pPr marL="342900" indent="-342900">
              <a:buFont typeface="Arial" panose="020B0604020202020204" pitchFamily="34" charset="0"/>
              <a:buChar char="•"/>
            </a:pPr>
            <a:r>
              <a:rPr lang="en-US" dirty="0">
                <a:latin typeface="+mj-lt"/>
                <a:cs typeface="Segoe UI Light" panose="020B0502040204020203" pitchFamily="34" charset="0"/>
              </a:rPr>
              <a:t>Quality Control Inspector </a:t>
            </a:r>
          </a:p>
          <a:p>
            <a:r>
              <a:rPr lang="en-US" dirty="0">
                <a:latin typeface="+mj-lt"/>
                <a:cs typeface="Segoe UI Light" panose="020B0502040204020203" pitchFamily="34" charset="0"/>
              </a:rPr>
              <a:t>	</a:t>
            </a:r>
            <a:r>
              <a:rPr lang="en-US" b="1" dirty="0">
                <a:latin typeface="+mj-lt"/>
                <a:cs typeface="Segoe UI Light" panose="020B0502040204020203" pitchFamily="34" charset="0"/>
              </a:rPr>
              <a:t>-&gt; Quality Assurance Analyst</a:t>
            </a:r>
          </a:p>
          <a:p>
            <a:pPr marL="342900" indent="-342900">
              <a:buFont typeface="Arial" panose="020B0604020202020204" pitchFamily="34" charset="0"/>
              <a:buChar char="•"/>
            </a:pPr>
            <a:r>
              <a:rPr lang="en-US" dirty="0">
                <a:latin typeface="+mj-lt"/>
                <a:cs typeface="Segoe UI Light" panose="020B0502040204020203" pitchFamily="34" charset="0"/>
              </a:rPr>
              <a:t>Process Simulation Specialist </a:t>
            </a:r>
          </a:p>
          <a:p>
            <a:pPr lvl="1"/>
            <a:r>
              <a:rPr lang="en-US" dirty="0">
                <a:latin typeface="+mj-lt"/>
                <a:cs typeface="Segoe UI Light" panose="020B0502040204020203" pitchFamily="34" charset="0"/>
              </a:rPr>
              <a:t>	</a:t>
            </a:r>
            <a:r>
              <a:rPr lang="en-US" b="1" dirty="0">
                <a:latin typeface="+mj-lt"/>
                <a:cs typeface="Segoe UI Light" panose="020B0502040204020203" pitchFamily="34" charset="0"/>
              </a:rPr>
              <a:t>-&gt; Machine Learning Specialist </a:t>
            </a:r>
          </a:p>
          <a:p>
            <a:pPr marL="342900" indent="-342900">
              <a:buFont typeface="Arial" panose="020B0604020202020204" pitchFamily="34" charset="0"/>
              <a:buChar char="•"/>
            </a:pPr>
            <a:r>
              <a:rPr lang="en-US" dirty="0">
                <a:latin typeface="+mj-lt"/>
                <a:cs typeface="Segoe UI Light" panose="020B0502040204020203" pitchFamily="34" charset="0"/>
              </a:rPr>
              <a:t>Ergonomics Designer </a:t>
            </a:r>
          </a:p>
          <a:p>
            <a:pPr lvl="1"/>
            <a:r>
              <a:rPr lang="en-US" dirty="0">
                <a:latin typeface="+mj-lt"/>
                <a:cs typeface="Segoe UI Light" panose="020B0502040204020203" pitchFamily="34" charset="0"/>
              </a:rPr>
              <a:t>	</a:t>
            </a:r>
            <a:r>
              <a:rPr lang="en-US" b="1" dirty="0">
                <a:latin typeface="+mj-lt"/>
                <a:cs typeface="Segoe UI Light" panose="020B0502040204020203" pitchFamily="34" charset="0"/>
              </a:rPr>
              <a:t>-&gt; Worker Experience Designer </a:t>
            </a:r>
          </a:p>
          <a:p>
            <a:pPr marL="342900" indent="-342900">
              <a:buFont typeface="Arial" panose="020B0604020202020204" pitchFamily="34" charset="0"/>
              <a:buChar char="•"/>
            </a:pPr>
            <a:r>
              <a:rPr lang="en-US" dirty="0">
                <a:latin typeface="+mj-lt"/>
                <a:cs typeface="Segoe UI Light" panose="020B0502040204020203" pitchFamily="34" charset="0"/>
              </a:rPr>
              <a:t>CAD Design Engineer</a:t>
            </a:r>
          </a:p>
          <a:p>
            <a:r>
              <a:rPr lang="en-US" dirty="0">
                <a:latin typeface="+mj-lt"/>
                <a:cs typeface="Segoe UI Light" panose="020B0502040204020203" pitchFamily="34" charset="0"/>
              </a:rPr>
              <a:t>	</a:t>
            </a:r>
            <a:r>
              <a:rPr lang="en-US" b="1" dirty="0">
                <a:latin typeface="+mj-lt"/>
                <a:cs typeface="Segoe UI Light" panose="020B0502040204020203" pitchFamily="34" charset="0"/>
              </a:rPr>
              <a:t>-&gt; Digital Twin Engineer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Calibri"/>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72AFA9C9-A603-4C62-B14D-F8139C71E3DE}" type="slidenum">
              <a:rPr lang="en-US" smtClean="0"/>
              <a:t>10</a:t>
            </a:fld>
            <a:endParaRPr lang="en-US"/>
          </a:p>
        </p:txBody>
      </p:sp>
    </p:spTree>
    <p:extLst>
      <p:ext uri="{BB962C8B-B14F-4D97-AF65-F5344CB8AC3E}">
        <p14:creationId xmlns:p14="http://schemas.microsoft.com/office/powerpoint/2010/main" val="3840832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0" dirty="0">
                <a:effectLst/>
                <a:latin typeface="Times New Roman"/>
                <a:ea typeface="Calibri" panose="020F0502020204030204" pitchFamily="34" charset="0"/>
                <a:cs typeface="Calibri"/>
              </a:rPr>
              <a:t>Let’s look at these examples of manufacturing jobs. Good paying jobs! with projected demand growth. </a:t>
            </a:r>
          </a:p>
          <a:p>
            <a:pPr marL="0" marR="0">
              <a:lnSpc>
                <a:spcPct val="107000"/>
              </a:lnSpc>
              <a:spcBef>
                <a:spcPts val="0"/>
              </a:spcBef>
              <a:spcAft>
                <a:spcPts val="0"/>
              </a:spcAft>
            </a:pPr>
            <a:r>
              <a:rPr lang="en-US" sz="1800" b="0" dirty="0">
                <a:effectLst/>
                <a:latin typeface="Times New Roman"/>
                <a:ea typeface="Calibri" panose="020F0502020204030204" pitchFamily="34" charset="0"/>
                <a:cs typeface="Calibri"/>
              </a:rPr>
              <a:t>We have noticed that advances skills like SM skills are paying a premium salary. An extra $10-20K!</a:t>
            </a:r>
          </a:p>
          <a:p>
            <a:pPr marL="0" marR="0">
              <a:lnSpc>
                <a:spcPct val="107000"/>
              </a:lnSpc>
              <a:spcBef>
                <a:spcPts val="0"/>
              </a:spcBef>
              <a:spcAft>
                <a:spcPts val="0"/>
              </a:spcAft>
            </a:pPr>
            <a:r>
              <a:rPr lang="en-US" sz="1800" b="0" dirty="0">
                <a:effectLst/>
                <a:latin typeface="Times New Roman"/>
                <a:ea typeface="Calibri" panose="020F0502020204030204" pitchFamily="34" charset="0"/>
                <a:cs typeface="Calibri"/>
              </a:rPr>
              <a:t>#  </a:t>
            </a:r>
          </a:p>
          <a:p>
            <a:pPr marL="0" marR="0">
              <a:lnSpc>
                <a:spcPct val="107000"/>
              </a:lnSpc>
              <a:spcBef>
                <a:spcPts val="0"/>
              </a:spcBef>
              <a:spcAft>
                <a:spcPts val="0"/>
              </a:spcAft>
            </a:pPr>
            <a:endParaRPr lang="en-US" sz="1800" b="0" dirty="0">
              <a:effectLst/>
              <a:latin typeface="Times New Roman"/>
              <a:ea typeface="Calibri" panose="020F0502020204030204" pitchFamily="34" charset="0"/>
              <a:cs typeface="Calibri"/>
            </a:endParaRPr>
          </a:p>
          <a:p>
            <a:pPr marL="0" marR="0">
              <a:lnSpc>
                <a:spcPct val="107000"/>
              </a:lnSpc>
              <a:spcBef>
                <a:spcPts val="0"/>
              </a:spcBef>
              <a:spcAft>
                <a:spcPts val="0"/>
              </a:spcAft>
            </a:pPr>
            <a:r>
              <a:rPr lang="en-US" sz="1800" b="0" dirty="0">
                <a:effectLst/>
                <a:latin typeface="Times New Roman"/>
                <a:ea typeface="Calibri" panose="020F0502020204030204" pitchFamily="34" charset="0"/>
                <a:cs typeface="Calibri"/>
              </a:rPr>
              <a:t>What type of jobs needs these skills?... In fact, many </a:t>
            </a:r>
            <a:r>
              <a:rPr lang="en-US" sz="1800" b="0" dirty="0" err="1">
                <a:effectLst/>
                <a:latin typeface="Times New Roman"/>
                <a:ea typeface="Calibri" panose="020F0502020204030204" pitchFamily="34" charset="0"/>
                <a:cs typeface="Calibri"/>
              </a:rPr>
              <a:t>manufacutirng</a:t>
            </a:r>
            <a:r>
              <a:rPr lang="en-US" sz="1800" b="0" dirty="0">
                <a:effectLst/>
                <a:latin typeface="Times New Roman"/>
                <a:ea typeface="Calibri" panose="020F0502020204030204" pitchFamily="34" charset="0"/>
                <a:cs typeface="Calibri"/>
              </a:rPr>
              <a:t> occupations need these skills. Here I am showing a couple of them…  </a:t>
            </a:r>
          </a:p>
          <a:p>
            <a:pPr marL="0" marR="0">
              <a:lnSpc>
                <a:spcPct val="107000"/>
              </a:lnSpc>
              <a:spcBef>
                <a:spcPts val="0"/>
              </a:spcBef>
              <a:spcAft>
                <a:spcPts val="0"/>
              </a:spcAft>
            </a:pPr>
            <a:endParaRPr lang="en-US" sz="1800" b="0" dirty="0">
              <a:effectLst/>
              <a:latin typeface="Times New Roman"/>
              <a:ea typeface="Calibri" panose="020F0502020204030204" pitchFamily="34" charset="0"/>
              <a:cs typeface="Calibri"/>
            </a:endParaRPr>
          </a:p>
          <a:p>
            <a:pPr marL="0" marR="0">
              <a:lnSpc>
                <a:spcPct val="107000"/>
              </a:lnSpc>
              <a:spcBef>
                <a:spcPts val="0"/>
              </a:spcBef>
              <a:spcAft>
                <a:spcPts val="0"/>
              </a:spcAft>
            </a:pPr>
            <a:r>
              <a:rPr lang="en-US" sz="1800" b="0" dirty="0">
                <a:effectLst/>
                <a:latin typeface="Times New Roman"/>
                <a:ea typeface="Calibri" panose="020F0502020204030204" pitchFamily="34" charset="0"/>
                <a:cs typeface="Calibri"/>
              </a:rPr>
              <a:t>But the Operator, the machine mechanic, the data analyst, manufacturing engineer… are all occupations that need these new skills! </a:t>
            </a:r>
          </a:p>
          <a:p>
            <a:pPr marL="0" marR="0">
              <a:lnSpc>
                <a:spcPct val="107000"/>
              </a:lnSpc>
              <a:spcBef>
                <a:spcPts val="0"/>
              </a:spcBef>
              <a:spcAft>
                <a:spcPts val="0"/>
              </a:spcAft>
            </a:pPr>
            <a:endParaRPr lang="en-US" sz="1800" b="0" dirty="0">
              <a:effectLst/>
              <a:latin typeface="Times New Roman"/>
              <a:ea typeface="Calibri" panose="020F0502020204030204" pitchFamily="34" charset="0"/>
              <a:cs typeface="Calibri"/>
            </a:endParaRPr>
          </a:p>
          <a:p>
            <a:pPr marL="0" marR="0">
              <a:lnSpc>
                <a:spcPct val="107000"/>
              </a:lnSpc>
              <a:spcBef>
                <a:spcPts val="0"/>
              </a:spcBef>
              <a:spcAft>
                <a:spcPts val="0"/>
              </a:spcAft>
            </a:pPr>
            <a:r>
              <a:rPr lang="en-US" sz="1800" b="0" dirty="0">
                <a:effectLst/>
                <a:latin typeface="Times New Roman"/>
                <a:ea typeface="Calibri" panose="020F0502020204030204" pitchFamily="34" charset="0"/>
                <a:cs typeface="Calibri"/>
              </a:rPr>
              <a:t># </a:t>
            </a:r>
          </a:p>
        </p:txBody>
      </p:sp>
      <p:sp>
        <p:nvSpPr>
          <p:cNvPr id="4" name="Slide Number Placeholder 3"/>
          <p:cNvSpPr>
            <a:spLocks noGrp="1"/>
          </p:cNvSpPr>
          <p:nvPr>
            <p:ph type="sldNum" sz="quarter" idx="5"/>
          </p:nvPr>
        </p:nvSpPr>
        <p:spPr/>
        <p:txBody>
          <a:bodyPr/>
          <a:lstStyle/>
          <a:p>
            <a:fld id="{72AFA9C9-A603-4C62-B14D-F8139C71E3DE}" type="slidenum">
              <a:rPr lang="en-US" smtClean="0"/>
              <a:t>11</a:t>
            </a:fld>
            <a:endParaRPr lang="en-US"/>
          </a:p>
        </p:txBody>
      </p:sp>
    </p:spTree>
    <p:extLst>
      <p:ext uri="{BB962C8B-B14F-4D97-AF65-F5344CB8AC3E}">
        <p14:creationId xmlns:p14="http://schemas.microsoft.com/office/powerpoint/2010/main" val="3814713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a:rPr>
              <a:t>Dove deeper into the Manufacturing Engineer job postings… took Python as an example of a new skill requirement…and found that the demand trend is moving up fast for these new skills! </a:t>
            </a:r>
          </a:p>
          <a:p>
            <a:r>
              <a:rPr lang="en-US" dirty="0"/>
              <a:t># </a:t>
            </a:r>
          </a:p>
        </p:txBody>
      </p:sp>
      <p:sp>
        <p:nvSpPr>
          <p:cNvPr id="4" name="Slide Number Placeholder 3"/>
          <p:cNvSpPr>
            <a:spLocks noGrp="1"/>
          </p:cNvSpPr>
          <p:nvPr>
            <p:ph type="sldNum" sz="quarter" idx="5"/>
          </p:nvPr>
        </p:nvSpPr>
        <p:spPr/>
        <p:txBody>
          <a:bodyPr/>
          <a:lstStyle/>
          <a:p>
            <a:fld id="{55594EAE-4A45-45F4-91C0-C4F4418B0B7F}" type="slidenum">
              <a:rPr lang="en-US" smtClean="0"/>
              <a:t>12</a:t>
            </a:fld>
            <a:endParaRPr lang="en-US" dirty="0"/>
          </a:p>
        </p:txBody>
      </p:sp>
    </p:spTree>
    <p:extLst>
      <p:ext uri="{BB962C8B-B14F-4D97-AF65-F5344CB8AC3E}">
        <p14:creationId xmlns:p14="http://schemas.microsoft.com/office/powerpoint/2010/main" val="648133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16588" y="184150"/>
            <a:ext cx="939800" cy="528638"/>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Projects are the main way we create resources and education programs in the ecosystem… California Community Colleges, Penn State, UTEP… are great examples of organizations building SM curriculum and resources…  </a:t>
            </a: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RFP3 – Workforce focus – TEES project Train the Community College Professor, </a:t>
            </a: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     SACA Credentials </a:t>
            </a: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SOW - ToolingU target Q1 2023, </a:t>
            </a: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    Second phase </a:t>
            </a:r>
            <a:r>
              <a:rPr lang="en-US" sz="1800" b="0" dirty="0" err="1">
                <a:effectLst/>
                <a:latin typeface="Calibri" panose="020F0502020204030204" pitchFamily="34" charset="0"/>
                <a:ea typeface="Calibri" panose="020F0502020204030204" pitchFamily="34" charset="0"/>
                <a:cs typeface="Times New Roman" panose="02020603050405020304" pitchFamily="18" charset="0"/>
              </a:rPr>
              <a:t>NxGen</a:t>
            </a:r>
            <a:r>
              <a:rPr lang="en-US" sz="1800" b="0" dirty="0">
                <a:effectLst/>
                <a:latin typeface="Calibri" panose="020F0502020204030204" pitchFamily="34" charset="0"/>
                <a:ea typeface="Calibri" panose="020F0502020204030204" pitchFamily="34" charset="0"/>
                <a:cs typeface="Times New Roman" panose="02020603050405020304" pitchFamily="18" charset="0"/>
              </a:rPr>
              <a:t> – Train Consultants, </a:t>
            </a: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    Second phase Amatrol – Train OT-IT Technologists, </a:t>
            </a: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You can see the logos of the great partners we have in these endeavors including Purdue, Fest, West Virginia, U Texas El Paso, and Auburn. </a:t>
            </a: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three on the right are not RFP projects. They are partnering projects that are helping us create new REVENUE streams! </a:t>
            </a: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PROJECT - Scalable Curricula for Smart Manufacturing Shop Floor &amp; Machine Tool Data Analytics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POSITIVES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Includes modules on productivity analysis, energy analysis, and connectivity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Partnership between academia and technical education pro,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Festo Didactic</a:t>
            </a:r>
            <a:r>
              <a:rPr lang="en-US" sz="1800" dirty="0">
                <a:effectLst/>
                <a:latin typeface="Calibri" panose="020F0502020204030204" pitchFamily="34" charset="0"/>
                <a:ea typeface="Calibri" panose="020F0502020204030204" pitchFamily="34" charset="0"/>
                <a:cs typeface="Times New Roman" panose="02020603050405020304" pitchFamily="18" charset="0"/>
              </a:rPr>
              <a:t>,  with a proven track record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edu</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mfg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PROJECT - Smart Manufacturing for Small and Medium Manufacturers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in a Predominantly Hispanic Workforce Region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Includes a wide range of technologies from PLC, to robotics, to augmented reality and simulation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project has some great partners in TMAC MEP and industry alliance/collaboration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am excited about this project because of its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focus on Diversity in demographics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also for its focus on SM for SMMs !  (Because the needs of SM technology to deploy at SMMs does not always match the approaches for larger co.)</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PROJECT  - IoT-Enabled Manufacturing Testbeds for Democratizing SM Knowledge, Technology and Innovation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POSITIVES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Good industry representation in the project (pulp &amp; paper), as well as flow manufacturing</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It has a tight focus on IIoT and AI</a:t>
            </a:r>
            <a:r>
              <a:rPr lang="en-US" sz="1800" dirty="0">
                <a:effectLst/>
                <a:latin typeface="Calibri" panose="020F0502020204030204" pitchFamily="34" charset="0"/>
                <a:ea typeface="Calibri" panose="020F0502020204030204" pitchFamily="34" charset="0"/>
                <a:cs typeface="Times New Roman" panose="02020603050405020304" pitchFamily="18" charset="0"/>
              </a:rPr>
              <a:t> subject with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a nice mix of hands-on equipment a</a:t>
            </a:r>
            <a:r>
              <a:rPr lang="en-US" sz="1800" dirty="0">
                <a:effectLst/>
                <a:latin typeface="Calibri" panose="020F0502020204030204" pitchFamily="34" charset="0"/>
                <a:ea typeface="Calibri" panose="020F0502020204030204" pitchFamily="34" charset="0"/>
                <a:cs typeface="Times New Roman" panose="02020603050405020304" pitchFamily="18" charset="0"/>
              </a:rPr>
              <a:t>nd applied education.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Strong tie to CESMII technologies and platform methods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Ragu will cover the Purdue project after we here form the California projects…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don’t want to steal his thunder, but this project is very exciting because it is pursuing an new undergraduate program in SM.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PROJECT - Engineer of the Future: Preparing the Next Generation Smart/Intelligent Manufacturing Workforce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POSITIVES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Ambitious project with Comprehensive view of SM and nice building blocks. Build on top of Industry 3 with I4.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Institution has already started investing in Smart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Mfg</a:t>
            </a:r>
            <a:r>
              <a:rPr lang="en-US" sz="1800" dirty="0">
                <a:effectLst/>
                <a:latin typeface="Calibri" panose="020F0502020204030204" pitchFamily="34" charset="0"/>
                <a:ea typeface="Calibri" panose="020F0502020204030204" pitchFamily="34" charset="0"/>
                <a:cs typeface="Times New Roman" panose="02020603050405020304" pitchFamily="18" charset="0"/>
              </a:rPr>
              <a:t> program. Good staff leading program.</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Bolts on to existing</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SM minor at Purdue. Introducing Industry 4.0/Smart Manufacturing BS degree </a:t>
            </a:r>
            <a:r>
              <a:rPr lang="en-US" sz="1800" dirty="0">
                <a:effectLst/>
                <a:latin typeface="Calibri" panose="020F0502020204030204" pitchFamily="34" charset="0"/>
                <a:ea typeface="Calibri" panose="020F0502020204030204" pitchFamily="34" charset="0"/>
                <a:cs typeface="Times New Roman" panose="02020603050405020304" pitchFamily="18" charset="0"/>
              </a:rPr>
              <a:t>based on 9 core capabilities.</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Leverage 4 training facilities at Purdue.</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Good technology partners. Supported by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MS, Rockwell, PTC</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Fits SMIC and/or Cyber Maker Learning Labs model.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Integrated value chain on campus is very attractive. Frameworks tied to business success is clear differentiator.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594EAE-4A45-45F4-91C0-C4F4418B0B7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432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800" dirty="0"/>
              <a:t>Purdue created a new undergraduate degree on Smart Manufacturing and created a Smart Factory lab for hands-on skills. </a:t>
            </a:r>
          </a:p>
          <a:p>
            <a:pPr marL="0" indent="0">
              <a:buFont typeface="Arial" panose="020B0604020202020204" pitchFamily="34" charset="0"/>
              <a:buNone/>
            </a:pPr>
            <a:r>
              <a:rPr lang="en-US" sz="1800" dirty="0"/>
              <a:t>This program serves as a great example for other universities.  Dr, Ragu is here and can describe their project… </a:t>
            </a:r>
          </a:p>
          <a:p>
            <a:pPr marL="0" indent="0">
              <a:buFont typeface="Arial" panose="020B0604020202020204" pitchFamily="34" charset="0"/>
              <a:buNone/>
            </a:pPr>
            <a:r>
              <a:rPr lang="en-US" sz="1800" dirty="0"/>
              <a:t># </a:t>
            </a:r>
          </a:p>
          <a:p>
            <a:pPr marL="0" indent="0">
              <a:buFont typeface="Arial" panose="020B0604020202020204" pitchFamily="34" charset="0"/>
              <a:buNone/>
            </a:pPr>
            <a:r>
              <a:rPr lang="en-US" sz="1800" dirty="0"/>
              <a:t>We systematically operationalized the tools and frameworks to:</a:t>
            </a:r>
          </a:p>
          <a:p>
            <a:pPr marL="685800" lvl="1" indent="-228600">
              <a:buFont typeface="Arial" panose="020B0604020202020204" pitchFamily="34" charset="0"/>
              <a:buAutoNum type="alphaLcPeriod"/>
            </a:pPr>
            <a:r>
              <a:rPr lang="en-US" sz="1800" dirty="0"/>
              <a:t>Build a 4-yr curriculum </a:t>
            </a:r>
          </a:p>
          <a:p>
            <a:pPr marL="685800" lvl="1" indent="-228600">
              <a:buFont typeface="Arial" panose="020B0604020202020204" pitchFamily="34" charset="0"/>
              <a:buAutoNum type="alphaLcPeriod"/>
            </a:pPr>
            <a:r>
              <a:rPr lang="en-US" sz="1800" dirty="0"/>
              <a:t>Laboratories and learning experiences to develop critical SM skills/competencies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71B4-60CD-4D49-B779-926567448A58}"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243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West Virginia University is another example, Festo worked with them to create multiple modules to teach SM with hands-on exercises on the Festo </a:t>
            </a:r>
            <a:r>
              <a:rPr lang="en-US" dirty="0" err="1"/>
              <a:t>CPLab</a:t>
            </a:r>
            <a:r>
              <a:rPr lang="en-US" dirty="0"/>
              <a:t> equipment. </a:t>
            </a:r>
          </a:p>
          <a:p>
            <a:r>
              <a:rPr lang="en-US" dirty="0"/>
              <a:t>On the right side, you see an excerpt of their guidance for how the modules can be used to teach K12, college and university levels. </a:t>
            </a: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594EAE-4A45-45F4-91C0-C4F4418B0B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977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project with ToolingU, we developed an eLearning package of 45min online courses on SM Fundamentals. </a:t>
            </a:r>
          </a:p>
          <a:p>
            <a:r>
              <a:rPr lang="en-US" dirty="0"/>
              <a:t>We have updated many of these courses and created 12 new courses! </a:t>
            </a: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8F4938-7DAC-A244-AE9D-B811862C91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9990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Amatrol, we developed this SM Learning System to have an affordable and practical way to teach SM skills at community colleges and manufacturers. </a:t>
            </a:r>
          </a:p>
          <a:p>
            <a:r>
              <a:rPr lang="en-US" dirty="0"/>
              <a:t>&lt;next&gt;</a:t>
            </a:r>
          </a:p>
          <a:p>
            <a:r>
              <a:rPr lang="en-US" dirty="0"/>
              <a:t># </a:t>
            </a:r>
          </a:p>
          <a:p>
            <a:endParaRPr lang="en-US" dirty="0"/>
          </a:p>
        </p:txBody>
      </p:sp>
      <p:sp>
        <p:nvSpPr>
          <p:cNvPr id="4" name="Slide Number Placeholder 3"/>
          <p:cNvSpPr>
            <a:spLocks noGrp="1"/>
          </p:cNvSpPr>
          <p:nvPr>
            <p:ph type="sldNum" sz="quarter" idx="5"/>
          </p:nvPr>
        </p:nvSpPr>
        <p:spPr/>
        <p:txBody>
          <a:bodyPr/>
          <a:lstStyle/>
          <a:p>
            <a:fld id="{55594EAE-4A45-45F4-91C0-C4F4418B0B7F}" type="slidenum">
              <a:rPr lang="en-US" smtClean="0"/>
              <a:t>17</a:t>
            </a:fld>
            <a:endParaRPr lang="en-US" dirty="0"/>
          </a:p>
        </p:txBody>
      </p:sp>
    </p:spTree>
    <p:extLst>
      <p:ext uri="{BB962C8B-B14F-4D97-AF65-F5344CB8AC3E}">
        <p14:creationId xmlns:p14="http://schemas.microsoft.com/office/powerpoint/2010/main" val="3297988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can teach how data is acquired and organized for data analytics. The kit uses hardware that we can implement economically at SMMs including: Wired and wireless sensors, edge gateways, Cloud platforms.  </a:t>
            </a:r>
          </a:p>
          <a:p>
            <a:r>
              <a:rPr lang="en-US" dirty="0"/>
              <a:t># </a:t>
            </a:r>
          </a:p>
        </p:txBody>
      </p:sp>
      <p:sp>
        <p:nvSpPr>
          <p:cNvPr id="4" name="Slide Number Placeholder 3"/>
          <p:cNvSpPr>
            <a:spLocks noGrp="1"/>
          </p:cNvSpPr>
          <p:nvPr>
            <p:ph type="sldNum" sz="quarter" idx="5"/>
          </p:nvPr>
        </p:nvSpPr>
        <p:spPr/>
        <p:txBody>
          <a:bodyPr/>
          <a:lstStyle/>
          <a:p>
            <a:fld id="{55594EAE-4A45-45F4-91C0-C4F4418B0B7F}" type="slidenum">
              <a:rPr lang="en-US" smtClean="0"/>
              <a:t>18</a:t>
            </a:fld>
            <a:endParaRPr lang="en-US" dirty="0"/>
          </a:p>
        </p:txBody>
      </p:sp>
    </p:spTree>
    <p:extLst>
      <p:ext uri="{BB962C8B-B14F-4D97-AF65-F5344CB8AC3E}">
        <p14:creationId xmlns:p14="http://schemas.microsoft.com/office/powerpoint/2010/main" val="3622567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include these HMI to make sure the students see the sensors and data in the context of industrial applications like the baking oven and conveyor belt. </a:t>
            </a:r>
          </a:p>
          <a:p>
            <a:r>
              <a:rPr lang="en-US" dirty="0"/>
              <a:t># </a:t>
            </a:r>
          </a:p>
        </p:txBody>
      </p:sp>
      <p:sp>
        <p:nvSpPr>
          <p:cNvPr id="4" name="Slide Number Placeholder 3"/>
          <p:cNvSpPr>
            <a:spLocks noGrp="1"/>
          </p:cNvSpPr>
          <p:nvPr>
            <p:ph type="sldNum" sz="quarter" idx="5"/>
          </p:nvPr>
        </p:nvSpPr>
        <p:spPr/>
        <p:txBody>
          <a:bodyPr/>
          <a:lstStyle/>
          <a:p>
            <a:fld id="{55594EAE-4A45-45F4-91C0-C4F4418B0B7F}" type="slidenum">
              <a:rPr lang="en-US" smtClean="0"/>
              <a:t>19</a:t>
            </a:fld>
            <a:endParaRPr lang="en-US" dirty="0"/>
          </a:p>
        </p:txBody>
      </p:sp>
    </p:spTree>
    <p:extLst>
      <p:ext uri="{BB962C8B-B14F-4D97-AF65-F5344CB8AC3E}">
        <p14:creationId xmlns:p14="http://schemas.microsoft.com/office/powerpoint/2010/main" val="632070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We have a great opportunity ahead with manufacturing in the US. The offshoring trend has been replaced with a reshoring trend.   </a:t>
            </a:r>
          </a:p>
          <a:p>
            <a:pPr marL="0" indent="0"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Many jobs continue to be created. Jobs that have a big impact on the economy! </a:t>
            </a:r>
          </a:p>
          <a:p>
            <a:pPr marL="0" indent="0" algn="l" rtl="0" fontAlgn="base">
              <a:buFont typeface="Arial" panose="020B0604020202020204" pitchFamily="34" charset="0"/>
              <a:buNone/>
            </a:pPr>
            <a:endParaRPr lang="en-US" sz="1800" b="0" i="0" u="none" strike="noStrike" dirty="0">
              <a:solidFill>
                <a:srgbClr val="000000"/>
              </a:solidFill>
              <a:effectLst/>
              <a:latin typeface="Calibri" panose="020F0502020204030204" pitchFamily="34" charset="0"/>
            </a:endParaRPr>
          </a:p>
          <a:p>
            <a:pPr marL="0" indent="0"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a:t>
            </a:r>
          </a:p>
          <a:p>
            <a:pPr marL="0" indent="0" algn="l" rtl="0" fontAlgn="base">
              <a:buFont typeface="Arial" panose="020B0604020202020204" pitchFamily="34" charset="0"/>
              <a:buNone/>
            </a:pPr>
            <a:endParaRPr lang="en-US" sz="1800" b="0" i="0" u="none" strike="noStrike" dirty="0">
              <a:solidFill>
                <a:srgbClr val="000000"/>
              </a:solidFill>
              <a:effectLst/>
              <a:latin typeface="Calibri" panose="020F0502020204030204" pitchFamily="34" charset="0"/>
            </a:endParaRPr>
          </a:p>
          <a:p>
            <a:pPr marL="285750"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4.6 million manufacturing jobs: </a:t>
            </a:r>
            <a:r>
              <a:rPr lang="en-US" sz="1800" b="0" i="0" u="sng" strike="noStrike" dirty="0">
                <a:solidFill>
                  <a:srgbClr val="5338D2"/>
                </a:solidFill>
                <a:effectLst/>
                <a:latin typeface="Calibri" panose="020F0502020204030204" pitchFamily="34" charset="0"/>
                <a:hlinkClick r:id="rId3"/>
              </a:rPr>
              <a:t>https://www.nam.org/facts-about-manufacturing/</a:t>
            </a:r>
            <a:r>
              <a:rPr lang="en-US" sz="1800" b="0" i="0" u="none" strike="noStrike" dirty="0">
                <a:solidFill>
                  <a:srgbClr val="000000"/>
                </a:solidFill>
                <a:effectLst/>
                <a:latin typeface="Calibri" panose="020F0502020204030204" pitchFamily="34" charset="0"/>
              </a:rPr>
              <a:t> - Source: </a:t>
            </a:r>
            <a:r>
              <a:rPr lang="en-US" sz="1800" b="0" i="0" u="sng" strike="noStrike" dirty="0">
                <a:solidFill>
                  <a:srgbClr val="5338D2"/>
                </a:solidFill>
                <a:effectLst/>
                <a:latin typeface="Calibri" panose="020F0502020204030204" pitchFamily="34" charset="0"/>
                <a:hlinkClick r:id="rId4"/>
              </a:rPr>
              <a:t>Deloitte and The Manufacturing Institute</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1.5 M new jobs due to expected growth in manufacturing / 2.5 M open jobs from retirements (assuming retirement age of 66)</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Information came from Deloitte analysis of Bureau of labor statistics data and Oxford global economic model</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Report created from Dec 2020-Feb 2021</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600K–1 M direct manufacturing jobs: </a:t>
            </a:r>
            <a:r>
              <a:rPr lang="en-US" sz="1800" b="0" i="0" u="sng" strike="noStrike" dirty="0">
                <a:solidFill>
                  <a:srgbClr val="5338D2"/>
                </a:solidFill>
                <a:effectLst/>
                <a:latin typeface="Calibri" panose="020F0502020204030204" pitchFamily="34" charset="0"/>
                <a:hlinkClick r:id="rId5"/>
              </a:rPr>
              <a:t>https://www.bcg.com/publications/2015/manufacturing-reshoring</a:t>
            </a:r>
            <a:r>
              <a:rPr lang="en-US" sz="1800" b="0" i="0" u="none" strike="noStrike" dirty="0">
                <a:solidFill>
                  <a:srgbClr val="000000"/>
                </a:solidFill>
                <a:effectLst/>
                <a:latin typeface="Calibri" panose="020F0502020204030204" pitchFamily="34" charset="0"/>
              </a:rPr>
              <a:t> (Boston Consulting Group)</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There isn't a specific source cited but they mention a 2013 survey and BCG's global cost-competitive index on the infographic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$1 spent adds $2.74: </a:t>
            </a:r>
            <a:r>
              <a:rPr lang="en-US" sz="1800" b="0" i="0" u="sng" strike="noStrike" dirty="0">
                <a:solidFill>
                  <a:srgbClr val="5338D2"/>
                </a:solidFill>
                <a:effectLst/>
                <a:latin typeface="Calibri" panose="020F0502020204030204" pitchFamily="34" charset="0"/>
                <a:hlinkClick r:id="rId3"/>
              </a:rPr>
              <a:t>https://www.nam.org/facts-about-manufacturing/</a:t>
            </a:r>
            <a:r>
              <a:rPr lang="en-US" sz="1800" b="0" i="0" u="none" strike="noStrike" dirty="0">
                <a:solidFill>
                  <a:srgbClr val="000000"/>
                </a:solidFill>
                <a:effectLst/>
                <a:latin typeface="Calibri" panose="020F0502020204030204" pitchFamily="34" charset="0"/>
              </a:rPr>
              <a:t> - Source: NAM calculations using 2021 IMPLAN data</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Manufacturing-dependent counties: </a:t>
            </a:r>
            <a:r>
              <a:rPr lang="en-US" sz="1800" b="0" i="0" u="sng" strike="noStrike" dirty="0">
                <a:solidFill>
                  <a:srgbClr val="5338D2"/>
                </a:solidFill>
                <a:effectLst/>
                <a:latin typeface="Calibri" panose="020F0502020204030204" pitchFamily="34" charset="0"/>
                <a:hlinkClick r:id="rId6"/>
              </a:rPr>
              <a:t>https://www.nist.gov/blogs/manufacturing-innovation-blog/geography-manufacturing-case-mep-and-rural-manufacturers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USDA Economic Research Service "</a:t>
            </a:r>
            <a:r>
              <a:rPr lang="en-US" sz="1800" b="0" i="0" u="sng" strike="noStrike" dirty="0">
                <a:solidFill>
                  <a:srgbClr val="5338D2"/>
                </a:solidFill>
                <a:effectLst/>
                <a:latin typeface="Calibri" panose="020F0502020204030204" pitchFamily="34" charset="0"/>
                <a:hlinkClick r:id="rId7"/>
              </a:rPr>
              <a:t>Rural America At a Glance: 2016 Edition</a:t>
            </a:r>
            <a:r>
              <a:rPr lang="en-US" sz="1800" b="0" i="0" u="none" strike="noStrike" dirty="0">
                <a:solidFill>
                  <a:srgbClr val="000000"/>
                </a:solidFill>
                <a:effectLst/>
                <a:latin typeface="Calibri" panose="020F0502020204030204" pitchFamily="34" charset="0"/>
              </a:rPr>
              <a:t>"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594EAE-4A45-45F4-91C0-C4F4418B0B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460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we are also developing two days’ worth of curriculum…with hands-on on the SMLS. </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32363F"/>
                </a:solidFill>
                <a:effectLst/>
                <a:uLnTx/>
                <a:uFillTx/>
                <a:latin typeface="Arial" panose="020B0604020202020204"/>
                <a:ea typeface="+mn-ea"/>
                <a:cs typeface="+mn-cs"/>
              </a:rPr>
              <a:t># </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32363F"/>
                </a:solidFill>
                <a:effectLst/>
                <a:uLnTx/>
                <a:uFillTx/>
                <a:latin typeface="Arial" panose="020B0604020202020204"/>
                <a:ea typeface="+mn-ea"/>
                <a:cs typeface="+mn-cs"/>
              </a:rPr>
              <a:t>SM Edge</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2363F"/>
                </a:solidFill>
                <a:effectLst/>
                <a:uLnTx/>
                <a:uFillTx/>
                <a:latin typeface="Arial" panose="020B0604020202020204"/>
                <a:ea typeface="+mn-ea"/>
                <a:cs typeface="+mn-cs"/>
              </a:rPr>
              <a:t>Windows</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2363F"/>
                </a:solidFill>
                <a:effectLst/>
                <a:uLnTx/>
                <a:uFillTx/>
                <a:latin typeface="Arial" panose="020B0604020202020204"/>
                <a:ea typeface="+mn-ea"/>
                <a:cs typeface="+mn-cs"/>
              </a:rPr>
              <a:t>Linux</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2363F"/>
                </a:solidFill>
                <a:effectLst/>
                <a:uLnTx/>
                <a:uFillTx/>
                <a:latin typeface="Arial" panose="020B0604020202020204"/>
                <a:ea typeface="+mn-ea"/>
                <a:cs typeface="+mn-cs"/>
              </a:rPr>
              <a:t>Comms Drivers</a:t>
            </a:r>
          </a:p>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32363F"/>
                </a:solidFill>
                <a:effectLst/>
                <a:uLnTx/>
                <a:uFillTx/>
                <a:latin typeface="Arial" panose="020B0604020202020204"/>
                <a:ea typeface="+mn-ea"/>
                <a:cs typeface="+mn-cs"/>
              </a:rPr>
              <a:t>PLC</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2363F"/>
                </a:solidFill>
                <a:effectLst/>
                <a:uLnTx/>
                <a:uFillTx/>
                <a:latin typeface="Arial" panose="020B0604020202020204"/>
                <a:ea typeface="+mn-ea"/>
                <a:cs typeface="+mn-cs"/>
              </a:rPr>
              <a:t>Allen Bradley</a:t>
            </a:r>
          </a:p>
          <a:p>
            <a:pPr marL="171450" indent="-171450">
              <a:lnSpc>
                <a:spcPct val="120000"/>
              </a:lnSpc>
              <a:spcBef>
                <a:spcPts val="0"/>
              </a:spcBef>
              <a:defRPr/>
            </a:pPr>
            <a:r>
              <a:rPr lang="en-US" sz="1200" dirty="0">
                <a:solidFill>
                  <a:srgbClr val="32363F"/>
                </a:solidFill>
              </a:rPr>
              <a:t>Phoenix Contact</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2363F"/>
                </a:solidFill>
                <a:effectLst/>
                <a:uLnTx/>
                <a:uFillTx/>
                <a:latin typeface="Arial" panose="020B0604020202020204"/>
                <a:ea typeface="+mn-ea"/>
                <a:cs typeface="+mn-cs"/>
              </a:rPr>
              <a:t>Siemens</a:t>
            </a:r>
          </a:p>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32363F"/>
                </a:solidFill>
                <a:effectLst/>
                <a:uLnTx/>
                <a:uFillTx/>
                <a:latin typeface="Arial" panose="020B0604020202020204"/>
                <a:ea typeface="+mn-ea"/>
                <a:cs typeface="+mn-cs"/>
              </a:rPr>
              <a:t>Applications</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2363F"/>
                </a:solidFill>
                <a:effectLst/>
                <a:uLnTx/>
                <a:uFillTx/>
                <a:latin typeface="Arial" panose="020B0604020202020204"/>
                <a:ea typeface="+mn-ea"/>
                <a:cs typeface="+mn-cs"/>
              </a:rPr>
              <a:t>Heater Element</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2363F"/>
                </a:solidFill>
                <a:effectLst/>
                <a:uLnTx/>
                <a:uFillTx/>
                <a:latin typeface="Arial" panose="020B0604020202020204"/>
                <a:ea typeface="+mn-ea"/>
                <a:cs typeface="+mn-cs"/>
              </a:rPr>
              <a:t>Motor with Vibration</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2363F"/>
                </a:solidFill>
                <a:effectLst/>
                <a:uLnTx/>
                <a:uFillTx/>
                <a:latin typeface="Arial" panose="020B0604020202020204"/>
                <a:ea typeface="+mn-ea"/>
                <a:cs typeface="+mn-cs"/>
              </a:rPr>
              <a:t>Weighing System (Weight, Part Count, etc.)</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2363F"/>
                </a:solidFill>
                <a:effectLst/>
                <a:uLnTx/>
                <a:uFillTx/>
                <a:latin typeface="Arial" panose="020B0604020202020204"/>
                <a:ea typeface="+mn-ea"/>
                <a:cs typeface="+mn-cs"/>
              </a:rPr>
              <a:t>Current Measurement (Infer Asset Util, Quality, etc.)</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2363F"/>
                </a:solidFill>
                <a:effectLst/>
                <a:uLnTx/>
                <a:uFillTx/>
                <a:latin typeface="Arial" panose="020B0604020202020204"/>
                <a:ea typeface="+mn-ea"/>
                <a:cs typeface="+mn-cs"/>
              </a:rPr>
              <a:t>Historian (Plant Operations Data Store)</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2363F"/>
                </a:solidFill>
                <a:effectLst/>
                <a:uLnTx/>
                <a:uFillTx/>
                <a:latin typeface="Arial" panose="020B0604020202020204"/>
                <a:ea typeface="+mn-ea"/>
                <a:cs typeface="+mn-cs"/>
              </a:rPr>
              <a:t>HMI/SCADA Apps (Plant Ops Use Cases)</a:t>
            </a:r>
          </a:p>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32363F"/>
                </a:solidFill>
                <a:effectLst/>
                <a:uLnTx/>
                <a:uFillTx/>
                <a:latin typeface="Arial" panose="020B0604020202020204"/>
                <a:ea typeface="+mn-ea"/>
                <a:cs typeface="+mn-cs"/>
              </a:rPr>
              <a:t>Sensor to SM Edge to Cloud</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2363F"/>
                </a:solidFill>
                <a:effectLst/>
                <a:uLnTx/>
                <a:uFillTx/>
                <a:latin typeface="Arial" panose="020B0604020202020204"/>
                <a:ea typeface="+mn-ea"/>
                <a:cs typeface="+mn-cs"/>
              </a:rPr>
              <a:t>Load Cell, Current Transformers, Temperature, Vibration, Humidity, Proximity, Potentiometer, Push Buttons, Selector Switches, Etc.</a:t>
            </a:r>
          </a:p>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32363F"/>
                </a:solidFill>
                <a:effectLst/>
                <a:uLnTx/>
                <a:uFillTx/>
                <a:latin typeface="Arial" panose="020B0604020202020204"/>
                <a:ea typeface="+mn-ea"/>
                <a:cs typeface="+mn-cs"/>
              </a:rPr>
              <a:t>PLC to SM Edge to Cloud</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2363F"/>
                </a:solidFill>
                <a:effectLst/>
                <a:uLnTx/>
                <a:uFillTx/>
                <a:latin typeface="Arial" panose="020B0604020202020204"/>
                <a:ea typeface="+mn-ea"/>
                <a:cs typeface="+mn-cs"/>
              </a:rPr>
              <a:t>Load Cell, Current Transformers, Temperature, Vibration, Humidity, Proximity, Potentiometer, Push Buttons, Selector Switches, Etc.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594EAE-4A45-45F4-91C0-C4F4418B0B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508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Finger Lakes is creating curriculum at community college level. Dr Samanta is here… </a:t>
            </a:r>
          </a:p>
          <a:p>
            <a:r>
              <a:rPr lang="en-US" dirty="0"/>
              <a:t># </a:t>
            </a:r>
          </a:p>
        </p:txBody>
      </p:sp>
      <p:sp>
        <p:nvSpPr>
          <p:cNvPr id="4" name="Slide Number Placeholder 3"/>
          <p:cNvSpPr>
            <a:spLocks noGrp="1"/>
          </p:cNvSpPr>
          <p:nvPr>
            <p:ph type="sldNum" sz="quarter" idx="5"/>
          </p:nvPr>
        </p:nvSpPr>
        <p:spPr/>
        <p:txBody>
          <a:bodyPr/>
          <a:lstStyle/>
          <a:p>
            <a:fld id="{55594EAE-4A45-45F4-91C0-C4F4418B0B7F}" type="slidenum">
              <a:rPr lang="en-US" smtClean="0"/>
              <a:t>21</a:t>
            </a:fld>
            <a:endParaRPr lang="en-US" dirty="0"/>
          </a:p>
        </p:txBody>
      </p:sp>
    </p:spTree>
    <p:extLst>
      <p:ext uri="{BB962C8B-B14F-4D97-AF65-F5344CB8AC3E}">
        <p14:creationId xmlns:p14="http://schemas.microsoft.com/office/powerpoint/2010/main" val="2564444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year we started working on micro-credentials for SM workforce skills with SACA – the Smart Automation Certificate Alliance. </a:t>
            </a:r>
          </a:p>
          <a:p>
            <a:r>
              <a:rPr lang="en-US" dirty="0"/>
              <a:t>SACA already has </a:t>
            </a:r>
            <a:r>
              <a:rPr kumimoji="0" lang="en-US" sz="1200" b="0" i="0" u="none" strike="noStrike" kern="1200" cap="none" spc="0" normalizeH="0" baseline="0" noProof="0" dirty="0">
                <a:ln>
                  <a:noFill/>
                </a:ln>
                <a:effectLst/>
                <a:uLnTx/>
                <a:uFillTx/>
                <a:latin typeface="Arial" panose="020B0604020202020204" pitchFamily="34" charset="0"/>
                <a:cs typeface="Arial" panose="020B0604020202020204" pitchFamily="34" charset="0"/>
              </a:rPr>
              <a:t>&gt; 50 credentials and micro-credentials  &gt;26,000 credentials issued to individuals. </a:t>
            </a:r>
          </a:p>
          <a:p>
            <a:r>
              <a:rPr kumimoji="0" lang="en-US" sz="1200" b="0" i="0" u="none" strike="noStrike" kern="1200" cap="none" spc="0" normalizeH="0" baseline="0" noProof="0" dirty="0">
                <a:ln>
                  <a:noFill/>
                </a:ln>
                <a:effectLst/>
                <a:uLnTx/>
                <a:uFillTx/>
                <a:latin typeface="Arial" panose="020B0604020202020204" pitchFamily="34" charset="0"/>
                <a:cs typeface="Arial" panose="020B0604020202020204" pitchFamily="34" charset="0"/>
              </a:rPr>
              <a:t>We are adding four SM credentials this year and we are talking about possibly 3 more next year. </a:t>
            </a:r>
          </a:p>
          <a:p>
            <a:r>
              <a:rPr lang="en-US" dirty="0"/>
              <a:t># </a:t>
            </a:r>
          </a:p>
          <a:p>
            <a:r>
              <a:rPr lang="en-US" dirty="0"/>
              <a:t>About SACA </a:t>
            </a:r>
          </a:p>
          <a:p>
            <a:r>
              <a:rPr lang="en-US" dirty="0"/>
              <a:t>&gt;</a:t>
            </a:r>
            <a:r>
              <a:rPr kumimoji="0" lang="en-US" sz="12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300 Total Member Institutions &gt; 50 credentials and micro-credentials  &gt;26,000 credentials issued to individuals</a:t>
            </a:r>
          </a:p>
          <a:p>
            <a:endParaRPr lang="en-US" dirty="0"/>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1" i="0" u="none" strike="noStrike" kern="100" cap="none" spc="0" normalizeH="0" baseline="0" noProof="0" dirty="0">
                <a:ln>
                  <a:noFill/>
                </a:ln>
                <a:solidFill>
                  <a:srgbClr val="FFFFFF">
                    <a:lumMod val="50000"/>
                  </a:srgbClr>
                </a:solidFill>
                <a:effectLst/>
                <a:uLnTx/>
                <a:uFillTx/>
                <a:latin typeface="Arial" panose="020B0604020202020204"/>
                <a:ea typeface="Calibri" panose="020F0502020204030204" pitchFamily="34" charset="0"/>
                <a:cs typeface="Calibri" panose="020F0502020204030204" pitchFamily="34" charset="0"/>
              </a:rPr>
              <a:t>In Queue…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1" i="0" u="none" strike="noStrike" kern="100" cap="none" spc="0" normalizeH="0" baseline="0" noProof="0" dirty="0">
                <a:ln>
                  <a:noFill/>
                </a:ln>
                <a:solidFill>
                  <a:srgbClr val="FFFFFF">
                    <a:lumMod val="50000"/>
                  </a:srgbClr>
                </a:solidFill>
                <a:effectLst/>
                <a:uLnTx/>
                <a:uFillTx/>
                <a:latin typeface="Arial" panose="020B0604020202020204"/>
                <a:ea typeface="Calibri" panose="020F0502020204030204" pitchFamily="34" charset="0"/>
                <a:cs typeface="Calibri" panose="020F0502020204030204" pitchFamily="34" charset="0"/>
              </a:rPr>
              <a:t>Smart Manufacturing - Connecting Data, Platforms, Systems and Workers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600" b="1" i="0" u="none" strike="noStrike" kern="100" cap="none" spc="0" normalizeH="0" baseline="0" noProof="0" dirty="0">
                <a:ln>
                  <a:noFill/>
                </a:ln>
                <a:solidFill>
                  <a:srgbClr val="FFFFFF">
                    <a:lumMod val="50000"/>
                  </a:srgbClr>
                </a:solidFill>
                <a:effectLst/>
                <a:uLnTx/>
                <a:uFillTx/>
                <a:latin typeface="Arial" panose="020B0604020202020204"/>
                <a:ea typeface="Calibri" panose="020F0502020204030204" pitchFamily="34" charset="0"/>
                <a:cs typeface="Calibri" panose="020F0502020204030204" pitchFamily="34" charset="0"/>
              </a:rPr>
              <a:t> </a:t>
            </a:r>
            <a:endParaRPr kumimoji="0" lang="en-US" sz="600" b="1" i="0" u="none" strike="noStrike" kern="100" cap="none" spc="0" normalizeH="0" baseline="0" noProof="0" dirty="0">
              <a:ln>
                <a:noFill/>
              </a:ln>
              <a:solidFill>
                <a:srgbClr val="FFFFFF">
                  <a:lumMod val="50000"/>
                </a:srgbClr>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1" i="0" u="none" strike="noStrike" kern="100" cap="none" spc="0" normalizeH="0" baseline="0" noProof="0" dirty="0">
                <a:ln>
                  <a:noFill/>
                </a:ln>
                <a:solidFill>
                  <a:srgbClr val="FFFFFF">
                    <a:lumMod val="50000"/>
                  </a:srgbClr>
                </a:solidFill>
                <a:effectLst/>
                <a:uLnTx/>
                <a:uFillTx/>
                <a:latin typeface="Arial" panose="020B0604020202020204"/>
                <a:ea typeface="Calibri" panose="020F0502020204030204" pitchFamily="34" charset="0"/>
                <a:cs typeface="Calibri" panose="020F0502020204030204" pitchFamily="34" charset="0"/>
              </a:rPr>
              <a:t>Smart Manufacturing - Automating and Optimizing Control, Flow and Resource Productivity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200" b="1" kern="100" dirty="0">
              <a:solidFill>
                <a:srgbClr val="FFFFFF">
                  <a:lumMod val="50000"/>
                </a:srgbClr>
              </a:solidFill>
              <a:latin typeface="Arial" panose="020B0604020202020204"/>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00" dirty="0">
                <a:solidFill>
                  <a:srgbClr val="FFFFFF">
                    <a:lumMod val="50000"/>
                  </a:srgbClr>
                </a:solidFill>
                <a:latin typeface="Arial" panose="020B0604020202020204"/>
                <a:ea typeface="Calibri" panose="020F0502020204030204" pitchFamily="34" charset="0"/>
                <a:cs typeface="Calibri" panose="020F0502020204030204" pitchFamily="34" charset="0"/>
              </a:rPr>
              <a:t>Cybersecurity for Integration of Operational Technology &amp; IT</a:t>
            </a:r>
            <a:endParaRPr kumimoji="0" lang="en-US" sz="1200" b="1" i="0" u="none" strike="noStrike" kern="100" cap="none" spc="0" normalizeH="0" baseline="0" noProof="0" dirty="0">
              <a:ln>
                <a:noFill/>
              </a:ln>
              <a:solidFill>
                <a:srgbClr val="FFFFFF">
                  <a:lumMod val="50000"/>
                </a:srgbClr>
              </a:solidFill>
              <a:effectLst/>
              <a:uLnTx/>
              <a:uFillTx/>
              <a:latin typeface="Arial" panose="020B0604020202020204"/>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5594EAE-4A45-45F4-91C0-C4F4418B0B7F}" type="slidenum">
              <a:rPr lang="en-US" smtClean="0"/>
              <a:t>22</a:t>
            </a:fld>
            <a:endParaRPr lang="en-US" dirty="0"/>
          </a:p>
        </p:txBody>
      </p:sp>
    </p:spTree>
    <p:extLst>
      <p:ext uri="{BB962C8B-B14F-4D97-AF65-F5344CB8AC3E}">
        <p14:creationId xmlns:p14="http://schemas.microsoft.com/office/powerpoint/2010/main" val="4089287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an exciting project in Texas establishing an Instructor Academy! </a:t>
            </a:r>
          </a:p>
          <a:p>
            <a:r>
              <a:rPr lang="en-US" dirty="0"/>
              <a:t>Paul Perkins from Amatrol is here, do you want to say something about the project? </a:t>
            </a:r>
          </a:p>
          <a:p>
            <a:r>
              <a:rPr lang="en-US" dirty="0"/>
              <a:t># </a:t>
            </a:r>
          </a:p>
          <a:p>
            <a:endParaRPr lang="en-US" dirty="0"/>
          </a:p>
        </p:txBody>
      </p:sp>
      <p:sp>
        <p:nvSpPr>
          <p:cNvPr id="4" name="Slide Number Placeholder 3"/>
          <p:cNvSpPr>
            <a:spLocks noGrp="1"/>
          </p:cNvSpPr>
          <p:nvPr>
            <p:ph type="sldNum" sz="quarter" idx="5"/>
          </p:nvPr>
        </p:nvSpPr>
        <p:spPr/>
        <p:txBody>
          <a:bodyPr/>
          <a:lstStyle/>
          <a:p>
            <a:fld id="{55594EAE-4A45-45F4-91C0-C4F4418B0B7F}" type="slidenum">
              <a:rPr lang="en-US" smtClean="0"/>
              <a:t>23</a:t>
            </a:fld>
            <a:endParaRPr lang="en-US" dirty="0"/>
          </a:p>
        </p:txBody>
      </p:sp>
    </p:spTree>
    <p:extLst>
      <p:ext uri="{BB962C8B-B14F-4D97-AF65-F5344CB8AC3E}">
        <p14:creationId xmlns:p14="http://schemas.microsoft.com/office/powerpoint/2010/main" val="624692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are very pleased that the early results of our survey in Texas shows that manufacturers are very interested in SM skills! </a:t>
            </a:r>
          </a:p>
          <a:p>
            <a:r>
              <a:rPr lang="en-US" dirty="0"/>
              <a:t># </a:t>
            </a:r>
          </a:p>
        </p:txBody>
      </p:sp>
      <p:sp>
        <p:nvSpPr>
          <p:cNvPr id="4" name="Slide Number Placeholder 3"/>
          <p:cNvSpPr>
            <a:spLocks noGrp="1"/>
          </p:cNvSpPr>
          <p:nvPr>
            <p:ph type="sldNum" sz="quarter" idx="5"/>
          </p:nvPr>
        </p:nvSpPr>
        <p:spPr/>
        <p:txBody>
          <a:bodyPr/>
          <a:lstStyle/>
          <a:p>
            <a:fld id="{55594EAE-4A45-45F4-91C0-C4F4418B0B7F}" type="slidenum">
              <a:rPr lang="en-US" smtClean="0"/>
              <a:t>24</a:t>
            </a:fld>
            <a:endParaRPr lang="en-US" dirty="0"/>
          </a:p>
        </p:txBody>
      </p:sp>
    </p:spTree>
    <p:extLst>
      <p:ext uri="{BB962C8B-B14F-4D97-AF65-F5344CB8AC3E}">
        <p14:creationId xmlns:p14="http://schemas.microsoft.com/office/powerpoint/2010/main" val="4078820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a new project that was just awarded by the DOE for next that will expand on the Instructor Academy which becomes a hub for SM Skills in the region. </a:t>
            </a:r>
          </a:p>
          <a:p>
            <a:endParaRPr lang="en-US" dirty="0"/>
          </a:p>
          <a:p>
            <a:r>
              <a:rPr lang="en-US" dirty="0"/>
              <a:t># </a:t>
            </a:r>
          </a:p>
        </p:txBody>
      </p:sp>
      <p:sp>
        <p:nvSpPr>
          <p:cNvPr id="4" name="Slide Number Placeholder 3"/>
          <p:cNvSpPr>
            <a:spLocks noGrp="1"/>
          </p:cNvSpPr>
          <p:nvPr>
            <p:ph type="sldNum" sz="quarter" idx="5"/>
          </p:nvPr>
        </p:nvSpPr>
        <p:spPr/>
        <p:txBody>
          <a:bodyPr/>
          <a:lstStyle/>
          <a:p>
            <a:fld id="{55594EAE-4A45-45F4-91C0-C4F4418B0B7F}" type="slidenum">
              <a:rPr lang="en-US" smtClean="0"/>
              <a:t>25</a:t>
            </a:fld>
            <a:endParaRPr lang="en-US" dirty="0"/>
          </a:p>
        </p:txBody>
      </p:sp>
    </p:spTree>
    <p:extLst>
      <p:ext uri="{BB962C8B-B14F-4D97-AF65-F5344CB8AC3E}">
        <p14:creationId xmlns:p14="http://schemas.microsoft.com/office/powerpoint/2010/main" val="3110200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are at a point where we are leveraging the resources we have create… like the curriculum created by the Festo and West Virginia project… the Amatrol SMLS, the SACA credentials, and the SMIP… all of these resources are coming together in projects like the Instructor Academy in Texas!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Universities are going to teach how </a:t>
            </a:r>
            <a:r>
              <a:rPr lang="en-US" dirty="0"/>
              <a:t>to make reusable  Model and put in Library </a:t>
            </a:r>
          </a:p>
          <a:p>
            <a:r>
              <a:rPr lang="en-US" dirty="0"/>
              <a:t>Data Science vs Data Analytics</a:t>
            </a:r>
          </a:p>
          <a:p>
            <a:r>
              <a:rPr lang="en-US" dirty="0"/>
              <a:t>Industry needs to teach Anchor College to teach Community College Professors. </a:t>
            </a:r>
          </a:p>
          <a:p>
            <a:r>
              <a:rPr lang="en-US" dirty="0"/>
              <a:t>At </a:t>
            </a:r>
            <a:r>
              <a:rPr lang="en-US" dirty="0" err="1"/>
              <a:t>Workroce</a:t>
            </a:r>
            <a:r>
              <a:rPr lang="en-US" dirty="0"/>
              <a:t> Level – Create anchor of Community College</a:t>
            </a:r>
          </a:p>
          <a:p>
            <a:endParaRPr lang="en-US" dirty="0"/>
          </a:p>
          <a:p>
            <a:endParaRPr lang="en-US" dirty="0"/>
          </a:p>
          <a:p>
            <a:r>
              <a:rPr lang="en-US" dirty="0"/>
              <a:t>#</a:t>
            </a:r>
          </a:p>
          <a:p>
            <a:pPr marL="0" marR="0">
              <a:spcBef>
                <a:spcPts val="0"/>
              </a:spcBef>
              <a:spcAft>
                <a:spcPts val="0"/>
              </a:spcAft>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594EAE-4A45-45F4-91C0-C4F4418B0B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6977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an example… a program that offers an innovative approach to university programs that builds on micro-credentials.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rPr>
              <a:t>Offers a new Pathway to a 120 credit degree in BS in Automation Leadership. </a:t>
            </a:r>
          </a:p>
          <a:p>
            <a:r>
              <a:rPr lang="en-US" dirty="0"/>
              <a:t>Today many workers do not finish </a:t>
            </a:r>
            <a:r>
              <a:rPr lang="en-US" dirty="0" err="1"/>
              <a:t>aprenticeships</a:t>
            </a:r>
            <a:r>
              <a:rPr lang="en-US" dirty="0"/>
              <a:t> because they start working.  With this new program. They can pick up later. </a:t>
            </a:r>
          </a:p>
          <a:p>
            <a:r>
              <a:rPr lang="en-US" dirty="0"/>
              <a:t>If student/worker does not finish the program or apprenticeship… they still have the micro-credentials. </a:t>
            </a:r>
          </a:p>
          <a:p>
            <a:endParaRPr lang="en-US" sz="1200" dirty="0">
              <a:effectLst/>
              <a:latin typeface="Calibri" panose="020F0502020204030204" pitchFamily="34" charset="0"/>
              <a:ea typeface="Times New Roman" panose="02020603050405020304" pitchFamily="18" charset="0"/>
            </a:endParaRPr>
          </a:p>
          <a:p>
            <a:r>
              <a:rPr lang="en-US" sz="1200" dirty="0">
                <a:effectLst/>
                <a:latin typeface="Calibri" panose="020F0502020204030204" pitchFamily="34" charset="0"/>
                <a:ea typeface="Times New Roman" panose="02020603050405020304" pitchFamily="18" charset="0"/>
              </a:rPr>
              <a:t>For SACA Core credentials/40 credits: All 15 of the required certifications in the top section must be earned. Then 2 out of the 4 electives in the bottom section must be earned.</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For SACA Professional/21 credits: Any 7 out of that list of 14 must be earned</a:t>
            </a:r>
            <a:endParaRPr lang="en-US" sz="1200" dirty="0">
              <a:effectLst/>
              <a:latin typeface="Calibri" panose="020F0502020204030204" pitchFamily="34" charset="0"/>
              <a:ea typeface="Calibri" panose="020F0502020204030204" pitchFamily="34" charset="0"/>
            </a:endParaRPr>
          </a:p>
          <a:p>
            <a:endParaRPr lang="en-US" dirty="0">
              <a:hlinkClick r:id="rId3"/>
            </a:endParaRPr>
          </a:p>
          <a:p>
            <a:r>
              <a:rPr lang="en-US" dirty="0">
                <a:hlinkClick r:id="rId3"/>
              </a:rPr>
              <a:t>#</a:t>
            </a:r>
          </a:p>
          <a:p>
            <a:endParaRPr lang="en-US" dirty="0">
              <a:hlinkClick r:id="rId3"/>
            </a:endParaRPr>
          </a:p>
          <a:p>
            <a:r>
              <a:rPr lang="en-US" dirty="0">
                <a:hlinkClick r:id="rId3"/>
              </a:rPr>
              <a:t>SACA Certifications Key to New Automation Leadership Degree – SACA</a:t>
            </a:r>
            <a:endParaRPr lang="en-US" dirty="0"/>
          </a:p>
          <a:p>
            <a:endParaRPr lang="en-US" dirty="0"/>
          </a:p>
          <a:p>
            <a:r>
              <a:rPr lang="en-US" dirty="0"/>
              <a:t>B.S. in Automation Leadership </a:t>
            </a:r>
          </a:p>
          <a:p>
            <a:r>
              <a:rPr lang="en-US" dirty="0">
                <a:hlinkClick r:id="rId4"/>
              </a:rPr>
              <a:t>B.S. Automation Leadership | University of Wisconsin - Stout (uwstout.edu)</a:t>
            </a:r>
            <a:endParaRPr lang="en-US" dirty="0"/>
          </a:p>
          <a:p>
            <a:pPr marL="342900" marR="0" lvl="0" indent="-342900">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dirty="0"/>
          </a:p>
          <a:p>
            <a:pPr marL="342900" marR="0" lvl="0" indent="-342900">
              <a:spcBef>
                <a:spcPts val="0"/>
              </a:spcBef>
              <a:spcAft>
                <a:spcPts val="0"/>
              </a:spcAft>
              <a:buFont typeface="Symbol" panose="05050102010706020507" pitchFamily="18" charset="2"/>
              <a:buChar char=""/>
            </a:pPr>
            <a:endParaRPr lang="en-US" sz="1800" dirty="0">
              <a:effectLst/>
              <a:latin typeface="Calibri" panose="020F0502020204030204" pitchFamily="34" charset="0"/>
            </a:endParaRPr>
          </a:p>
          <a:p>
            <a:pPr marL="0" marR="0" lvl="0" indent="0">
              <a:spcBef>
                <a:spcPts val="0"/>
              </a:spcBef>
              <a:spcAft>
                <a:spcPts val="0"/>
              </a:spcAft>
              <a:buFont typeface="Symbol" panose="05050102010706020507" pitchFamily="18" charset="2"/>
              <a:buNone/>
            </a:pPr>
            <a:r>
              <a:rPr lang="en-US" dirty="0"/>
              <a:t>About SACA </a:t>
            </a:r>
          </a:p>
          <a:p>
            <a:r>
              <a:rPr lang="en-US" dirty="0"/>
              <a:t>&gt;</a:t>
            </a:r>
            <a:r>
              <a:rPr kumimoji="0" lang="en-US" sz="12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300 Total Member Institutions &gt; 50 credentials and micro-credentials  &gt;26,000 credentials issued to individuals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7FF32-B8E6-45DC-8CA0-D552B272E6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494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For SACA Core credentials/40 credits: All 15 of the required certifications in the top section must be earned. Then 2 out of the 4 electives in the bottom section must be earned.</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For SACA Professional/21 credits: Any 7 out of that list of 14 must be earned</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Yes, the degree is a BS in Automation Leadership. It’s a 120-credit degree program.</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7FF32-B8E6-45DC-8CA0-D552B272E6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7678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7FF32-B8E6-45DC-8CA0-D552B272E6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784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job posting data reflects the growth trend for manufacturing in the US…and is expected to keep growing… </a:t>
            </a:r>
          </a:p>
          <a:p>
            <a:r>
              <a:rPr lang="en-US" dirty="0"/>
              <a:t>However, if we don’t have enough people to fill these jobs… we could see these jobs go somewhere else. </a:t>
            </a:r>
          </a:p>
          <a:p>
            <a:endParaRPr lang="en-US" dirty="0"/>
          </a:p>
          <a:p>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visual to how the manufacturing job market has been growing and is expected to keep growing…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594EAE-4A45-45F4-91C0-C4F4418B0B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8236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For SACA Core credentials/40 credits: All 15 of the required certifications in the top section must be earned. Then 2 out of the 4 electives in the bottom section must be earned.</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For SACA Professional/21 credits: Any 7 out of that list of 14 must be earned</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Yes, the degree is a BS in Automation Leadership. It’s a 120-credit degree program.</a:t>
            </a:r>
            <a:endParaRPr lang="en-US" sz="1200" dirty="0">
              <a:effectLst/>
              <a:latin typeface="Calibri" panose="020F0502020204030204" pitchFamily="34" charset="0"/>
              <a:ea typeface="Calibri" panose="020F0502020204030204" pitchFamily="34" charset="0"/>
            </a:endParaRPr>
          </a:p>
          <a:p>
            <a:endParaRPr lang="en-US" dirty="0"/>
          </a:p>
          <a:p>
            <a:r>
              <a:rPr lang="en-US" dirty="0"/>
              <a:t># About SACA </a:t>
            </a:r>
          </a:p>
          <a:p>
            <a:r>
              <a:rPr lang="en-US" dirty="0"/>
              <a:t>&gt;</a:t>
            </a:r>
            <a:r>
              <a:rPr kumimoji="0" lang="en-US" sz="12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300 Total Member Institutions &gt; 50 credentials and micro-credentials  &gt;26,000 credentials issued to individuals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7FF32-B8E6-45DC-8CA0-D552B272E6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360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is how all it all ties together! The curriculum and equipment resources we have created come together as they are implemented into education programs by our partners!</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We are looking to recruit more Community Colleges to add SM skills to their training programs. We think these affordable solutions will be key not only because Community Colleges can afford </a:t>
            </a:r>
            <a:r>
              <a:rPr lang="en-US" sz="1200" u="sng" dirty="0">
                <a:effectLst/>
                <a:latin typeface="Calibri" panose="020F0502020204030204" pitchFamily="34" charset="0"/>
                <a:ea typeface="Calibri" panose="020F0502020204030204" pitchFamily="34" charset="0"/>
                <a:cs typeface="Times New Roman" panose="02020603050405020304" pitchFamily="18" charset="0"/>
              </a:rPr>
              <a:t>but more importantly because they represent solutions that SMMs can afford to implement!</a:t>
            </a:r>
          </a:p>
          <a:p>
            <a:pPr marL="0" marR="0">
              <a:spcBef>
                <a:spcPts val="0"/>
              </a:spcBef>
              <a:spcAft>
                <a:spcPts val="0"/>
              </a:spcAft>
            </a:pPr>
            <a:endParaRPr lang="en-US" sz="12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u="none" dirty="0">
                <a:effectLst/>
                <a:latin typeface="Calibri" panose="020F0502020204030204" pitchFamily="34" charset="0"/>
                <a:ea typeface="Calibri" panose="020F0502020204030204" pitchFamily="34" charset="0"/>
                <a:cs typeface="Times New Roman" panose="02020603050405020304" pitchFamily="18" charset="0"/>
              </a:rPr>
              <a:t>We need a new workforce with skills to help get SM into the SMMs. </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simulations/VR systems should provide data and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simulate real industrial assets and situations </a:t>
            </a:r>
            <a:r>
              <a:rPr lang="en-US" sz="1200" dirty="0">
                <a:effectLst/>
                <a:latin typeface="Calibri" panose="020F0502020204030204" pitchFamily="34" charset="0"/>
                <a:ea typeface="Calibri" panose="020F0502020204030204" pitchFamily="34" charset="0"/>
                <a:cs typeface="Times New Roman" panose="02020603050405020304" pitchFamily="18" charset="0"/>
              </a:rPr>
              <a:t>where equipment is not operating at optimal conditions and students need to figure out from data analysis how to make adjustments to the simulated asset to correct problems or optimize the process.  A simulator allows the students to make adjustments to industrial processes without the potential loses related to working with real production assets.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Educational SM Apps should consume data from real assets, simulators, or manual worker entry to </a:t>
            </a:r>
            <a:r>
              <a:rPr lang="en-US" sz="1200" u="sng" dirty="0">
                <a:effectLst/>
                <a:latin typeface="Calibri" panose="020F0502020204030204" pitchFamily="34" charset="0"/>
                <a:ea typeface="Calibri" panose="020F0502020204030204" pitchFamily="34" charset="0"/>
                <a:cs typeface="Times New Roman" panose="02020603050405020304" pitchFamily="18" charset="0"/>
              </a:rPr>
              <a:t>give students experience with scenarios they would encounter in real production. </a:t>
            </a:r>
            <a:r>
              <a:rPr lang="en-US" sz="1200" dirty="0">
                <a:effectLst/>
                <a:latin typeface="Calibri" panose="020F0502020204030204" pitchFamily="34" charset="0"/>
                <a:ea typeface="Calibri" panose="020F0502020204030204" pitchFamily="34" charset="0"/>
                <a:cs typeface="Times New Roman" panose="02020603050405020304" pitchFamily="18" charset="0"/>
              </a:rPr>
              <a:t>Scenarios that create insights from the collected data and is used in analysis that leads to finding problems or recommending process improvements.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594EAE-4A45-45F4-91C0-C4F4418B0B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691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Make sure to check out the education resources at CESMII. You can visit our website for more information!</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72AFA9C9-A603-4C62-B14D-F8139C71E3DE}" type="slidenum">
              <a:rPr lang="en-US" smtClean="0"/>
              <a:t>32</a:t>
            </a:fld>
            <a:endParaRPr lang="en-US"/>
          </a:p>
        </p:txBody>
      </p:sp>
    </p:spTree>
    <p:extLst>
      <p:ext uri="{BB962C8B-B14F-4D97-AF65-F5344CB8AC3E}">
        <p14:creationId xmlns:p14="http://schemas.microsoft.com/office/powerpoint/2010/main" val="236394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600"/>
              </a:spcBef>
              <a:spcAft>
                <a:spcPts val="600"/>
              </a:spcAft>
              <a:buFont typeface="Arial" panose="020B0604020202020204" pitchFamily="34" charset="0"/>
              <a:buNone/>
            </a:pPr>
            <a:r>
              <a:rPr lang="en-US" sz="2400" dirty="0">
                <a:solidFill>
                  <a:srgbClr val="000000"/>
                </a:solidFill>
              </a:rPr>
              <a:t>First, I want to tell you about CESMII. We are one of 17 Manufacturing USA institutes funded by the US government to help manufacturers by accelerating the adoption of advanced manufacturing technologies. Each institute is dedicated to different technologies and CESMII is the one dedicated to Smart Manufacturing technology. </a:t>
            </a:r>
          </a:p>
          <a:p>
            <a:pPr marL="0" indent="0">
              <a:lnSpc>
                <a:spcPct val="100000"/>
              </a:lnSpc>
              <a:spcBef>
                <a:spcPts val="600"/>
              </a:spcBef>
              <a:spcAft>
                <a:spcPts val="600"/>
              </a:spcAft>
              <a:buFont typeface="Arial" panose="020B0604020202020204" pitchFamily="34" charset="0"/>
              <a:buNone/>
            </a:pPr>
            <a:r>
              <a:rPr lang="en-US" sz="2400" dirty="0">
                <a:solidFill>
                  <a:srgbClr val="000000"/>
                </a:solidFill>
              </a:rPr>
              <a:t>CESMII works on this mission with its members that include in addition to the manufacturers… the ecosystem that support  them including..  machine builders, software vendors, system integrators and academia. </a:t>
            </a:r>
          </a:p>
          <a:p>
            <a:pPr marL="0" indent="0">
              <a:lnSpc>
                <a:spcPct val="100000"/>
              </a:lnSpc>
              <a:spcBef>
                <a:spcPts val="600"/>
              </a:spcBef>
              <a:spcAft>
                <a:spcPts val="600"/>
              </a:spcAft>
              <a:buFont typeface="Arial" panose="020B0604020202020204" pitchFamily="34" charset="0"/>
              <a:buNone/>
            </a:pPr>
            <a:r>
              <a:rPr lang="en-US" sz="2400" dirty="0">
                <a:solidFill>
                  <a:srgbClr val="000000"/>
                </a:solidFill>
              </a:rPr>
              <a:t>#</a:t>
            </a:r>
          </a:p>
          <a:p>
            <a:pPr marL="0" indent="0">
              <a:lnSpc>
                <a:spcPct val="100000"/>
              </a:lnSpc>
              <a:spcBef>
                <a:spcPts val="600"/>
              </a:spcBef>
              <a:spcAft>
                <a:spcPts val="600"/>
              </a:spcAft>
              <a:buFont typeface="Arial" panose="020B0604020202020204" pitchFamily="34" charset="0"/>
              <a:buNone/>
            </a:pPr>
            <a:r>
              <a:rPr lang="en-US" sz="2400" dirty="0">
                <a:solidFill>
                  <a:srgbClr val="000000"/>
                </a:solidFill>
              </a:rPr>
              <a:t>CESMII is a public-private consortia working on its mission with leaders from industry including manufacturers </a:t>
            </a:r>
          </a:p>
          <a:p>
            <a:pPr marL="0" indent="0">
              <a:lnSpc>
                <a:spcPct val="100000"/>
              </a:lnSpc>
              <a:spcBef>
                <a:spcPts val="600"/>
              </a:spcBef>
              <a:spcAft>
                <a:spcPts val="600"/>
              </a:spcAft>
              <a:buFont typeface="Arial" panose="020B0604020202020204" pitchFamily="34" charset="0"/>
              <a:buNone/>
            </a:pPr>
            <a:r>
              <a:rPr lang="en-US" sz="2400" dirty="0">
                <a:solidFill>
                  <a:srgbClr val="000000"/>
                </a:solidFill>
              </a:rPr>
              <a:t>and the ecosystem that supports them including machine builders, software vendors, system integrators and academia </a:t>
            </a:r>
          </a:p>
          <a:p>
            <a:pPr marL="0" indent="0">
              <a:lnSpc>
                <a:spcPct val="100000"/>
              </a:lnSpc>
              <a:spcBef>
                <a:spcPts val="600"/>
              </a:spcBef>
              <a:spcAft>
                <a:spcPts val="600"/>
              </a:spcAft>
              <a:buFont typeface="Arial" panose="020B0604020202020204" pitchFamily="34" charset="0"/>
              <a:buNone/>
            </a:pPr>
            <a:r>
              <a:rPr lang="en-US" sz="2400" dirty="0">
                <a:solidFill>
                  <a:srgbClr val="000000"/>
                </a:solidFill>
              </a:rPr>
              <a:t> </a:t>
            </a:r>
          </a:p>
          <a:p>
            <a:pPr marL="0" indent="0">
              <a:lnSpc>
                <a:spcPct val="100000"/>
              </a:lnSpc>
              <a:spcBef>
                <a:spcPts val="600"/>
              </a:spcBef>
              <a:spcAft>
                <a:spcPts val="600"/>
              </a:spcAft>
              <a:buFont typeface="Arial" panose="020B0604020202020204" pitchFamily="34" charset="0"/>
              <a:buNone/>
            </a:pPr>
            <a:r>
              <a:rPr lang="en-US" sz="2400" dirty="0">
                <a:solidFill>
                  <a:srgbClr val="000000"/>
                </a:solidFill>
              </a:rPr>
              <a:t>#</a:t>
            </a:r>
          </a:p>
          <a:p>
            <a:pPr marL="342900" indent="-342900">
              <a:lnSpc>
                <a:spcPct val="100000"/>
              </a:lnSpc>
              <a:spcBef>
                <a:spcPts val="600"/>
              </a:spcBef>
              <a:spcAft>
                <a:spcPts val="600"/>
              </a:spcAft>
              <a:buFont typeface="Arial" panose="020B0604020202020204" pitchFamily="34" charset="0"/>
              <a:buChar char="•"/>
            </a:pPr>
            <a:r>
              <a:rPr lang="en-US" sz="2400" dirty="0">
                <a:solidFill>
                  <a:srgbClr val="000000"/>
                </a:solidFill>
              </a:rPr>
              <a:t>Founded &amp; funded by the US .gov in 2017</a:t>
            </a:r>
          </a:p>
          <a:p>
            <a:pPr marL="342900" indent="-342900">
              <a:lnSpc>
                <a:spcPct val="100000"/>
              </a:lnSpc>
              <a:spcBef>
                <a:spcPts val="600"/>
              </a:spcBef>
              <a:spcAft>
                <a:spcPts val="600"/>
              </a:spcAft>
              <a:buFont typeface="Arial" panose="020B0604020202020204" pitchFamily="34" charset="0"/>
              <a:buChar char="•"/>
            </a:pPr>
            <a:r>
              <a:rPr lang="en-US" sz="2400" dirty="0">
                <a:solidFill>
                  <a:srgbClr val="000000"/>
                </a:solidFill>
              </a:rPr>
              <a:t>Private/public partnership - $140M+ over 5 years</a:t>
            </a:r>
          </a:p>
          <a:p>
            <a:pPr marL="342900" indent="-342900">
              <a:lnSpc>
                <a:spcPct val="100000"/>
              </a:lnSpc>
              <a:spcBef>
                <a:spcPts val="600"/>
              </a:spcBef>
              <a:spcAft>
                <a:spcPts val="600"/>
              </a:spcAft>
              <a:buFont typeface="Arial" panose="020B0604020202020204" pitchFamily="34" charset="0"/>
              <a:buChar char="•"/>
            </a:pPr>
            <a:r>
              <a:rPr lang="en-US" sz="2400" u="sng" dirty="0">
                <a:solidFill>
                  <a:srgbClr val="000000"/>
                </a:solidFill>
              </a:rPr>
              <a:t>We represent the ‘Voice of Manufacturing</a:t>
            </a:r>
            <a:r>
              <a:rPr lang="en-US" sz="2400" dirty="0">
                <a:solidFill>
                  <a:srgbClr val="000000"/>
                </a:solidFill>
              </a:rPr>
              <a:t>’</a:t>
            </a:r>
          </a:p>
          <a:p>
            <a:pPr marL="800100" lvl="1" indent="-342900">
              <a:lnSpc>
                <a:spcPct val="100000"/>
              </a:lnSpc>
              <a:spcBef>
                <a:spcPts val="600"/>
              </a:spcBef>
              <a:spcAft>
                <a:spcPts val="600"/>
              </a:spcAft>
              <a:buFont typeface="Arial" panose="020B0604020202020204" pitchFamily="34" charset="0"/>
              <a:buChar char="•"/>
            </a:pPr>
            <a:r>
              <a:rPr lang="en-US" sz="2000" dirty="0">
                <a:solidFill>
                  <a:srgbClr val="000000"/>
                </a:solidFill>
              </a:rPr>
              <a:t>NOT a Vendor, NO product to sell</a:t>
            </a:r>
          </a:p>
          <a:p>
            <a:pPr marL="342900" indent="-342900">
              <a:lnSpc>
                <a:spcPct val="100000"/>
              </a:lnSpc>
              <a:spcBef>
                <a:spcPts val="600"/>
              </a:spcBef>
              <a:buFont typeface="Arial" panose="020B0604020202020204" pitchFamily="34" charset="0"/>
              <a:buChar char="•"/>
            </a:pPr>
            <a:r>
              <a:rPr lang="en-US" sz="2400" u="sng" dirty="0">
                <a:solidFill>
                  <a:srgbClr val="000000"/>
                </a:solidFill>
              </a:rPr>
              <a:t>We fund REAL Manufacturing Innovation </a:t>
            </a:r>
            <a:r>
              <a:rPr lang="en-US" sz="2400" dirty="0">
                <a:solidFill>
                  <a:srgbClr val="000000"/>
                </a:solidFill>
              </a:rPr>
              <a:t>&amp; Research that enables the Democratization of Smart Manufacturing</a:t>
            </a:r>
          </a:p>
          <a:p>
            <a:pPr marL="800100" lvl="1" indent="-342900">
              <a:lnSpc>
                <a:spcPct val="100000"/>
              </a:lnSpc>
              <a:spcBef>
                <a:spcPts val="600"/>
              </a:spcBef>
              <a:buFont typeface="Arial" panose="020B0604020202020204" pitchFamily="34" charset="0"/>
              <a:buChar char="•"/>
            </a:pPr>
            <a:r>
              <a:rPr lang="en-US" sz="2000" dirty="0">
                <a:solidFill>
                  <a:srgbClr val="000000"/>
                </a:solidFill>
              </a:rPr>
              <a:t>Technology (Digital Transformation)</a:t>
            </a:r>
          </a:p>
          <a:p>
            <a:pPr marL="800100" lvl="1" indent="-342900">
              <a:lnSpc>
                <a:spcPct val="100000"/>
              </a:lnSpc>
              <a:spcBef>
                <a:spcPts val="600"/>
              </a:spcBef>
              <a:buFont typeface="Arial" panose="020B0604020202020204" pitchFamily="34" charset="0"/>
              <a:buChar char="•"/>
            </a:pPr>
            <a:r>
              <a:rPr lang="en-US" sz="2000" dirty="0">
                <a:solidFill>
                  <a:srgbClr val="000000"/>
                </a:solidFill>
              </a:rPr>
              <a:t>Education &amp; Workforce Development (Cultural Transformation)</a:t>
            </a:r>
          </a:p>
          <a:p>
            <a:pPr marL="342900" indent="-342900">
              <a:lnSpc>
                <a:spcPct val="100000"/>
              </a:lnSpc>
              <a:spcBef>
                <a:spcPts val="600"/>
              </a:spcBef>
              <a:buFont typeface="Arial" panose="020B0604020202020204" pitchFamily="34" charset="0"/>
              <a:buChar char="•"/>
            </a:pPr>
            <a:r>
              <a:rPr lang="en-US" sz="2400" dirty="0">
                <a:solidFill>
                  <a:srgbClr val="000000"/>
                </a:solidFill>
              </a:rPr>
              <a:t>Our members include </a:t>
            </a:r>
            <a:r>
              <a:rPr lang="en-US" sz="2400" u="sng" dirty="0">
                <a:solidFill>
                  <a:srgbClr val="000000"/>
                </a:solidFill>
              </a:rPr>
              <a:t>the entire ecosystem supporting manufacturers </a:t>
            </a:r>
            <a:r>
              <a:rPr lang="en-US" sz="2400" dirty="0">
                <a:solidFill>
                  <a:srgbClr val="000000"/>
                </a:solidFill>
              </a:rPr>
              <a:t>including…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71B4-60CD-4D49-B779-926567448A58}"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122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8738" y="347663"/>
            <a:ext cx="4116387" cy="2316162"/>
          </a:xfrm>
        </p:spPr>
      </p:sp>
      <p:sp>
        <p:nvSpPr>
          <p:cNvPr id="3" name="Notes Placeholder 2"/>
          <p:cNvSpPr>
            <a:spLocks noGrp="1"/>
          </p:cNvSpPr>
          <p:nvPr>
            <p:ph type="body" idx="1"/>
          </p:nvPr>
        </p:nvSpPr>
        <p:spPr/>
        <p:txBody>
          <a:bodyPr/>
          <a:lstStyle/>
          <a:p>
            <a:r>
              <a:rPr lang="en-US" dirty="0"/>
              <a:t>To give you a better idea of what is Smart Manufacturing… Smart Manufacturing are the technologies and methods that give you these capabilities!</a:t>
            </a:r>
          </a:p>
          <a:p>
            <a:r>
              <a:rPr lang="en-US" dirty="0"/>
              <a:t>From Collecting Data to…  </a:t>
            </a:r>
          </a:p>
          <a:p>
            <a:r>
              <a:rPr lang="en-US" dirty="0"/>
              <a:t>#</a:t>
            </a:r>
          </a:p>
          <a:p>
            <a:r>
              <a:rPr lang="en-US" dirty="0"/>
              <a:t>It is very important that we understand that Smart Manufacturing is </a:t>
            </a:r>
            <a:r>
              <a:rPr lang="en-US" b="1" dirty="0"/>
              <a:t>not just about technology</a:t>
            </a:r>
            <a:r>
              <a:rPr lang="en-US" dirty="0"/>
              <a:t>… </a:t>
            </a:r>
          </a:p>
          <a:p>
            <a:r>
              <a:rPr lang="en-US" dirty="0"/>
              <a:t>It is </a:t>
            </a:r>
            <a:r>
              <a:rPr lang="en-US" u="sng" dirty="0"/>
              <a:t>about what you can do </a:t>
            </a:r>
            <a:r>
              <a:rPr lang="en-US" dirty="0"/>
              <a:t>with these technologies! The </a:t>
            </a:r>
            <a:r>
              <a:rPr lang="en-US" u="sng" dirty="0"/>
              <a:t>capabilities </a:t>
            </a:r>
            <a:r>
              <a:rPr lang="en-US" dirty="0"/>
              <a:t>you can enable in your plant, operations, workforce, and supply chain. </a:t>
            </a:r>
          </a:p>
          <a:p>
            <a:endParaRPr lang="en-US" dirty="0"/>
          </a:p>
          <a:p>
            <a:r>
              <a:rPr lang="en-US" dirty="0"/>
              <a:t>Also note here that it goes beyond Providing Insights.. It also includes taking action to automate flow and control, augment the workforce and connect the whole ecosystem. We will elaborate more on these capabilities. </a:t>
            </a:r>
          </a:p>
          <a:p>
            <a:endParaRPr lang="en-US" dirty="0"/>
          </a:p>
          <a:p>
            <a:r>
              <a:rPr lang="en-US" dirty="0"/>
              <a:t>#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JW: AI? AI Needs DATA! Do you believe your data?</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Ex. We had this cookie line  using estimated data to determine vs using actual data</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We needed to add context data to the raw data  </a:t>
            </a:r>
          </a:p>
          <a:p>
            <a:endParaRPr lang="en-US" sz="1100" dirty="0">
              <a:effectLst/>
              <a:latin typeface="Calibri" panose="020F0502020204030204" pitchFamily="34" charset="0"/>
              <a:ea typeface="Calibri" panose="020F0502020204030204" pitchFamily="34" charset="0"/>
            </a:endParaRPr>
          </a:p>
          <a:p>
            <a:r>
              <a:rPr lang="en-US" sz="1100" dirty="0">
                <a:effectLst/>
                <a:latin typeface="Calibri" panose="020F0502020204030204" pitchFamily="34" charset="0"/>
                <a:ea typeface="Calibri" panose="020F0502020204030204" pitchFamily="34" charset="0"/>
              </a:rPr>
              <a:t>#</a:t>
            </a:r>
          </a:p>
          <a:p>
            <a:r>
              <a:rPr lang="en-US" dirty="0"/>
              <a:t>Smart Manufacturing is about </a:t>
            </a:r>
            <a:r>
              <a:rPr lang="en-US" u="sng" dirty="0"/>
              <a:t>what you can do with</a:t>
            </a:r>
            <a:r>
              <a:rPr lang="en-US" dirty="0"/>
              <a:t> these technologies !</a:t>
            </a:r>
          </a:p>
          <a:p>
            <a:r>
              <a:rPr lang="en-US" dirty="0"/>
              <a:t>The capabilities you can enable in your plant, operations, workforce, and supply chain. </a:t>
            </a:r>
          </a:p>
          <a:p>
            <a:endParaRPr lang="en-US" dirty="0"/>
          </a:p>
          <a:p>
            <a:r>
              <a:rPr lang="en-US" dirty="0"/>
              <a:t>This has always been the case since the movement started around 2006. </a:t>
            </a:r>
          </a:p>
          <a:p>
            <a:endParaRPr lang="en-US" dirty="0"/>
          </a:p>
          <a:p>
            <a:r>
              <a:rPr lang="en-US" dirty="0"/>
              <a:t>And that means that we need to teach Smart Manufacturing to many different occupations. </a:t>
            </a:r>
          </a:p>
          <a:p>
            <a:r>
              <a:rPr lang="en-US" dirty="0"/>
              <a:t>From leaders, innovation champions, to the IT and OT professionals that are learning to work together</a:t>
            </a:r>
          </a:p>
          <a:p>
            <a:r>
              <a:rPr lang="en-US" dirty="0"/>
              <a:t>.. To the workers that need to leverage the technology and information in their everyday jobs.! </a:t>
            </a:r>
          </a:p>
          <a:p>
            <a:endParaRPr lang="en-US" dirty="0"/>
          </a:p>
          <a:p>
            <a:r>
              <a:rPr lang="en-US" dirty="0"/>
              <a:t>#</a:t>
            </a:r>
          </a:p>
          <a:p>
            <a:r>
              <a:rPr lang="en-US" dirty="0"/>
              <a:t>Source: McKinsey Global</a:t>
            </a:r>
            <a:r>
              <a:rPr lang="en-US" baseline="0" dirty="0"/>
              <a:t> Institute, </a:t>
            </a:r>
            <a:r>
              <a:rPr lang="en-US" dirty="0"/>
              <a:t>May 2014</a:t>
            </a:r>
          </a:p>
          <a:p>
            <a:r>
              <a:rPr lang="en-US" dirty="0"/>
              <a:t>#</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Looking good. I would suggest in the short term not to join Big Data with AI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If they insist on keeping it Nine, then I would replace Big Data with AI. It is more important than “big data” techniques.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If they can avoid numbering technologies even better. So many they will end up changing from 9 to 10 to 11 pretty quickly :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For example, no mention of Digital Twins. It could replace Simulation as a broader label.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You and me know that the “pillars” are not the technology. So I would suggest ground the strategy on other more general pillars like: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Sense (Sensors, Vision), Connect (Bridge, Edge, ), Contextualize (Edge, Info Models, Twins) , Store (On Prem Edge Cloud, Big Data, Data Lakes), Automate (Robots, Smart Machines, Workflow), Secure, Analyze (Big Data, AI, ML) , Control (SPC, QA, Workflow), Improve(Kaizen, Trouble Shoot) and then relate technologies to what you are trying to do.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Technologies and Concepts </a:t>
            </a:r>
          </a:p>
          <a:p>
            <a:pPr marL="342900" marR="0" lvl="0" indent="-342900">
              <a:lnSpc>
                <a:spcPct val="105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Sensing, Collecting data </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IIoT devices, sensors, machines, manual data </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Auto-ID (RFID) </a:t>
            </a:r>
            <a:endParaRPr lang="en-US" sz="11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Connecting things </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Networking, Wired and Wireless</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Bridging OT and IT networks </a:t>
            </a:r>
            <a:endParaRPr lang="en-US" sz="11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Exchanging data </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Data/Information Modeling, Metadata management, </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Data exchange standards - – OPC UA, </a:t>
            </a:r>
            <a:r>
              <a:rPr lang="en-US" sz="1100" dirty="0" err="1">
                <a:effectLst/>
                <a:latin typeface="Calibri" panose="020F0502020204030204" pitchFamily="34" charset="0"/>
                <a:ea typeface="Times New Roman" panose="02020603050405020304" pitchFamily="18" charset="0"/>
              </a:rPr>
              <a:t>MTConnect</a:t>
            </a:r>
            <a:r>
              <a:rPr lang="en-US" sz="1100" dirty="0">
                <a:effectLst/>
                <a:latin typeface="Calibri" panose="020F0502020204030204" pitchFamily="34" charset="0"/>
                <a:ea typeface="Times New Roman" panose="02020603050405020304" pitchFamily="18" charset="0"/>
              </a:rPr>
              <a:t>, MQTT</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EAI – Enterprise Application Integration/API management </a:t>
            </a:r>
            <a:endParaRPr lang="en-US" sz="11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Organizing and Storing data </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Databases, Data warehouses, Data lakes </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Blockchain </a:t>
            </a:r>
            <a:endParaRPr lang="en-US" sz="11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Automating Logic and Control </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On premise, edge, cloud </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PLCs</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Workflow, BPMN</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AI/ML</a:t>
            </a:r>
            <a:endParaRPr lang="en-US" sz="11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Augmenting the Workforce</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Human-Machine/User Interface </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Mobile, Wearables </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Augmented Reality </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AI Assistance  </a:t>
            </a:r>
            <a:endParaRPr lang="en-US" sz="11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Advanced manufacturing techniques </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Additive </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Robotics </a:t>
            </a:r>
            <a:endParaRPr lang="en-US" sz="1100" dirty="0">
              <a:effectLst/>
              <a:latin typeface="Calibri" panose="020F0502020204030204" pitchFamily="34" charset="0"/>
              <a:ea typeface="Calibri" panose="020F0502020204030204" pitchFamily="34" charset="0"/>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825CC-89AC-394D-8DFB-E75C16AC5224}" type="slidenum">
              <a:rPr kumimoji="0" lang="id-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id-ID"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071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18"/>
              </a:spcAft>
              <a:buFont typeface="Arial" panose="020B0604020202020204" pitchFamily="34" charset="0"/>
              <a:buNone/>
            </a:pPr>
            <a:r>
              <a:rPr lang="en-US" dirty="0">
                <a:latin typeface="+mj-lt"/>
              </a:rPr>
              <a:t>We believe that the vision for Industry 4.0 has not been realized yet (at least not at scale!). So our mission is to make these techniques available beyond the early adopters… </a:t>
            </a:r>
          </a:p>
          <a:p>
            <a:pPr marL="0" indent="0">
              <a:spcAft>
                <a:spcPts val="618"/>
              </a:spcAft>
              <a:buFont typeface="Arial" panose="020B0604020202020204" pitchFamily="34" charset="0"/>
              <a:buNone/>
            </a:pPr>
            <a:r>
              <a:rPr lang="en-US" dirty="0">
                <a:latin typeface="+mj-lt"/>
              </a:rPr>
              <a:t>To make sure that the productivity benefits are realized by the average manufacturer in the US! </a:t>
            </a:r>
          </a:p>
          <a:p>
            <a:pPr marL="0" indent="0">
              <a:spcAft>
                <a:spcPts val="618"/>
              </a:spcAft>
              <a:buFont typeface="Arial" panose="020B0604020202020204" pitchFamily="34" charset="0"/>
              <a:buNone/>
            </a:pPr>
            <a:endParaRPr lang="en-US" dirty="0">
              <a:latin typeface="+mj-lt"/>
            </a:endParaRPr>
          </a:p>
          <a:p>
            <a:pPr marL="0" indent="0">
              <a:spcAft>
                <a:spcPts val="618"/>
              </a:spcAft>
              <a:buFont typeface="Arial" panose="020B0604020202020204" pitchFamily="34" charset="0"/>
              <a:buNone/>
            </a:pPr>
            <a:r>
              <a:rPr lang="en-US" dirty="0">
                <a:latin typeface="+mj-lt"/>
              </a:rPr>
              <a:t>#</a:t>
            </a:r>
          </a:p>
          <a:p>
            <a:pPr marL="0" indent="0">
              <a:spcAft>
                <a:spcPts val="618"/>
              </a:spcAft>
              <a:buFont typeface="Arial" panose="020B0604020202020204" pitchFamily="34" charset="0"/>
              <a:buNone/>
            </a:pPr>
            <a:r>
              <a:rPr lang="en-US" dirty="0">
                <a:latin typeface="+mj-lt"/>
              </a:rPr>
              <a:t>The mission to realize the vision of Industry 4 that has not been realized yet… at least not at scale.</a:t>
            </a:r>
          </a:p>
          <a:p>
            <a:pPr marL="0" indent="0">
              <a:spcAft>
                <a:spcPts val="618"/>
              </a:spcAft>
              <a:buFont typeface="Arial" panose="020B0604020202020204" pitchFamily="34" charset="0"/>
              <a:buNone/>
            </a:pPr>
            <a:r>
              <a:rPr lang="en-US" dirty="0">
                <a:latin typeface="+mj-lt"/>
              </a:rPr>
              <a:t> </a:t>
            </a:r>
          </a:p>
          <a:p>
            <a:pPr marL="0" indent="0">
              <a:spcAft>
                <a:spcPts val="618"/>
              </a:spcAft>
              <a:buFont typeface="Arial" panose="020B0604020202020204" pitchFamily="34" charset="0"/>
              <a:buNone/>
            </a:pPr>
            <a:r>
              <a:rPr lang="en-US" dirty="0">
                <a:latin typeface="+mj-lt"/>
              </a:rPr>
              <a:t>We have worked together to define Smart Manufacturing, the principles and best practices that we must all get behind to elevate the whole industry!  </a:t>
            </a:r>
          </a:p>
          <a:p>
            <a:pPr marL="0" indent="0">
              <a:spcAft>
                <a:spcPts val="618"/>
              </a:spcAft>
              <a:buFont typeface="Arial" panose="020B0604020202020204" pitchFamily="34" charset="0"/>
              <a:buNone/>
            </a:pPr>
            <a:endParaRPr lang="en-US" dirty="0">
              <a:latin typeface="+mj-lt"/>
            </a:endParaRPr>
          </a:p>
          <a:p>
            <a:pPr marL="0" indent="0">
              <a:spcAft>
                <a:spcPts val="618"/>
              </a:spcAft>
              <a:buFont typeface="Arial" panose="020B0604020202020204" pitchFamily="34" charset="0"/>
              <a:buNone/>
            </a:pPr>
            <a:r>
              <a:rPr lang="en-US" dirty="0">
                <a:latin typeface="+mj-lt"/>
              </a:rPr>
              <a:t>#</a:t>
            </a:r>
          </a:p>
          <a:p>
            <a:pPr marL="171450" indent="-171450">
              <a:spcAft>
                <a:spcPts val="618"/>
              </a:spcAft>
              <a:buFont typeface="Arial" panose="020B0604020202020204" pitchFamily="34" charset="0"/>
              <a:buChar char="•"/>
            </a:pPr>
            <a:endParaRPr lang="en-US" dirty="0">
              <a:latin typeface="+mj-lt"/>
            </a:endParaRPr>
          </a:p>
          <a:p>
            <a:pPr marL="171450" indent="-171450">
              <a:spcAft>
                <a:spcPts val="618"/>
              </a:spcAft>
              <a:buFont typeface="Arial" panose="020B0604020202020204" pitchFamily="34" charset="0"/>
              <a:buChar char="•"/>
            </a:pPr>
            <a:r>
              <a:rPr lang="en-US" dirty="0">
                <a:latin typeface="+mj-lt"/>
              </a:rPr>
              <a:t>Forty years of growing hardware, firmware and software maturity</a:t>
            </a:r>
          </a:p>
          <a:p>
            <a:pPr marL="171450" indent="-171450">
              <a:spcAft>
                <a:spcPts val="618"/>
              </a:spcAft>
              <a:buFont typeface="Arial" panose="020B0604020202020204" pitchFamily="34" charset="0"/>
              <a:buChar char="•"/>
            </a:pPr>
            <a:r>
              <a:rPr lang="en-US" dirty="0">
                <a:latin typeface="+mj-lt"/>
              </a:rPr>
              <a:t>Largely proprietary networking and information infrastructure</a:t>
            </a:r>
          </a:p>
          <a:p>
            <a:pPr marL="171450" indent="-171450">
              <a:spcAft>
                <a:spcPts val="618"/>
              </a:spcAft>
              <a:buFont typeface="Arial" panose="020B0604020202020204" pitchFamily="34" charset="0"/>
              <a:buChar char="•"/>
            </a:pPr>
            <a:r>
              <a:rPr lang="en-US" dirty="0">
                <a:latin typeface="+mj-lt"/>
              </a:rPr>
              <a:t>Growing recognition of the need for OT &amp; IT convergence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594EAE-4A45-45F4-91C0-C4F4418B0B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554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And we are very privileged to have a great growing list of industry leaders that are members… all committed to this mission! Over 180 right now! </a:t>
            </a:r>
          </a:p>
          <a:p>
            <a:endParaRPr lang="en-US" dirty="0"/>
          </a:p>
          <a:p>
            <a:r>
              <a:rPr lang="en-US" dirty="0"/>
              <a:t>#</a:t>
            </a:r>
          </a:p>
          <a:p>
            <a:r>
              <a:rPr lang="en-US" dirty="0"/>
              <a:t>These are some of the organizations working with us. The list keeps growing, we are currently over 170+ members. </a:t>
            </a:r>
          </a:p>
          <a:p>
            <a:r>
              <a:rPr lang="en-US" dirty="0"/>
              <a:t># </a:t>
            </a:r>
          </a:p>
          <a:p>
            <a:r>
              <a:rPr lang="en-US" dirty="0"/>
              <a:t>And CESMII is not working alone in this effort, CESMII is a consortia with many </a:t>
            </a:r>
            <a:r>
              <a:rPr lang="en-US" sz="1200" dirty="0">
                <a:solidFill>
                  <a:srgbClr val="000000"/>
                </a:solidFill>
              </a:rPr>
              <a:t>manufacturers, technology vendors, system integrators, and academia. </a:t>
            </a:r>
          </a:p>
          <a:p>
            <a:endParaRPr lang="en-US" dirty="0"/>
          </a:p>
          <a:p>
            <a:r>
              <a:rPr lang="en-US" dirty="0"/>
              <a:t>All collaborating with the same mission to make these methods more accessible to more small and medium manufacturers. </a:t>
            </a:r>
          </a:p>
          <a:p>
            <a:endParaRPr lang="en-US" dirty="0"/>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594EAE-4A45-45F4-91C0-C4F4418B0B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806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Technology innovation is moving at a fast pace</a:t>
            </a:r>
            <a:r>
              <a:rPr lang="en-US" dirty="0"/>
              <a:t> and it has become more affordable and practical to implement technology </a:t>
            </a:r>
          </a:p>
          <a:p>
            <a:r>
              <a:rPr lang="en-US" dirty="0"/>
              <a:t>like sensors, connectivity, big data and machine learning in the last 20 years. </a:t>
            </a:r>
          </a:p>
          <a:p>
            <a:r>
              <a:rPr lang="en-US" u="none" dirty="0"/>
              <a:t>When Manufacturers are asked about their Challenges to Achieving the Fourth Industrial Revolution, </a:t>
            </a:r>
          </a:p>
          <a:p>
            <a:r>
              <a:rPr lang="en-US" u="none" dirty="0"/>
              <a:t>The main challenge is not the technology… the main challenge is the lack of SKILLED TALENT ! </a:t>
            </a:r>
          </a:p>
          <a:p>
            <a:endParaRPr lang="en-US" u="sng" dirty="0"/>
          </a:p>
          <a:p>
            <a:r>
              <a:rPr lang="en-US" dirty="0"/>
              <a:t># </a:t>
            </a:r>
          </a:p>
          <a:p>
            <a:r>
              <a:rPr lang="en-US" u="sng" dirty="0"/>
              <a:t>Technology innovation is moving at a fast pace</a:t>
            </a:r>
            <a:r>
              <a:rPr lang="en-US" dirty="0"/>
              <a:t> and it has become more affordable and practical to implement technology </a:t>
            </a:r>
          </a:p>
          <a:p>
            <a:r>
              <a:rPr lang="en-US" dirty="0"/>
              <a:t>like sensors, connectivity, big data and machine learning in the last 20 years. </a:t>
            </a:r>
          </a:p>
          <a:p>
            <a:endParaRPr lang="en-US" dirty="0"/>
          </a:p>
          <a:p>
            <a:r>
              <a:rPr lang="en-US" dirty="0"/>
              <a:t>You can see how fast the price and capacity is improving with these examples from IDC and McKinsey.</a:t>
            </a:r>
          </a:p>
          <a:p>
            <a:r>
              <a:rPr lang="en-US" dirty="0"/>
              <a:t>&lt;advance</a:t>
            </a:r>
          </a:p>
          <a:p>
            <a:r>
              <a:rPr lang="en-US" b="0" u="sng" dirty="0"/>
              <a:t>In fact, Technology in NOT the biggest challenge</a:t>
            </a:r>
            <a:r>
              <a:rPr lang="en-US" b="0" u="none" dirty="0"/>
              <a:t> identified by manufacturers… </a:t>
            </a:r>
          </a:p>
          <a:p>
            <a:r>
              <a:rPr lang="en-US" b="0" u="none" dirty="0"/>
              <a:t>The top two challenges are…</a:t>
            </a:r>
          </a:p>
          <a:p>
            <a:endParaRPr lang="en-US" b="1" u="none" dirty="0"/>
          </a:p>
          <a:p>
            <a:pPr marL="228600" indent="-228600">
              <a:buAutoNum type="arabicPeriod"/>
            </a:pPr>
            <a:r>
              <a:rPr lang="en-US" b="1" u="none" dirty="0"/>
              <a:t>Lack of Talent with the Skills Required </a:t>
            </a:r>
          </a:p>
          <a:p>
            <a:pPr marL="228600" indent="-228600">
              <a:buAutoNum type="arabicPeriod"/>
            </a:pPr>
            <a:r>
              <a:rPr lang="en-US" b="1" u="none" dirty="0"/>
              <a:t>Lack of Interoperable Systems </a:t>
            </a:r>
            <a:r>
              <a:rPr lang="en-US" b="0" u="none" dirty="0"/>
              <a:t>– Integration if too difficult and too costly</a:t>
            </a:r>
          </a:p>
          <a:p>
            <a:endParaRPr lang="en-US" b="1" u="none" dirty="0"/>
          </a:p>
          <a:p>
            <a:r>
              <a:rPr lang="en-US" b="1" u="none" dirty="0"/>
              <a:t>These two Challenges that are holding us back from taking advantage of all the technology available today. </a:t>
            </a:r>
          </a:p>
          <a:p>
            <a:endParaRPr lang="en-US" b="1" u="none" dirty="0"/>
          </a:p>
          <a:p>
            <a:r>
              <a:rPr lang="en-US" b="1" u="none" dirty="0"/>
              <a:t># </a:t>
            </a:r>
          </a:p>
          <a:p>
            <a:endParaRPr lang="en-US" b="1"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594EAE-4A45-45F4-91C0-C4F4418B0B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620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Gartner also found that 57% of manufacturers said they lack they skills required! </a:t>
            </a:r>
          </a:p>
          <a:p>
            <a:r>
              <a:rPr lang="en-US" dirty="0"/>
              <a:t># </a:t>
            </a:r>
          </a:p>
          <a:p>
            <a:r>
              <a:rPr lang="en-US" dirty="0"/>
              <a:t>Source: </a:t>
            </a:r>
            <a:r>
              <a:rPr lang="en-US" dirty="0">
                <a:hlinkClick r:id="rId3"/>
              </a:rPr>
              <a:t>Gartner Survey Shows 57% of Manufacturing Leaders Feel Their Organization Lacks Skilled Workers to Support Smart Manufacturing Digitization Plans</a:t>
            </a:r>
            <a:endParaRPr lang="en-US" dirty="0"/>
          </a:p>
          <a:p>
            <a:r>
              <a:rPr lang="en-US" b="1" i="0" dirty="0">
                <a:solidFill>
                  <a:srgbClr val="000000"/>
                </a:solidFill>
                <a:effectLst/>
                <a:latin typeface="Graphik Web"/>
              </a:rPr>
              <a:t>Sarah </a:t>
            </a:r>
            <a:r>
              <a:rPr lang="en-US" b="1" i="0" dirty="0" err="1">
                <a:solidFill>
                  <a:srgbClr val="000000"/>
                </a:solidFill>
                <a:effectLst/>
                <a:latin typeface="Graphik Web"/>
              </a:rPr>
              <a:t>Hippold</a:t>
            </a:r>
            <a:r>
              <a:rPr lang="en-US" b="1" i="0" dirty="0">
                <a:solidFill>
                  <a:srgbClr val="000000"/>
                </a:solidFill>
                <a:effectLst/>
                <a:latin typeface="Graphik Web"/>
              </a:rPr>
              <a:t>, Gartner, </a:t>
            </a:r>
            <a:r>
              <a:rPr lang="en-US" dirty="0"/>
              <a:t>2021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594EAE-4A45-45F4-91C0-C4F4418B0B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9617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emf"/><Relationship Id="rId1" Type="http://schemas.openxmlformats.org/officeDocument/2006/relationships/slideMaster" Target="../slideMasters/slideMaster8.xml"/><Relationship Id="rId5" Type="http://schemas.openxmlformats.org/officeDocument/2006/relationships/image" Target="../media/image9.png"/><Relationship Id="rId4" Type="http://schemas.openxmlformats.org/officeDocument/2006/relationships/image" Target="../media/image3.png"/></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emf"/><Relationship Id="rId1" Type="http://schemas.openxmlformats.org/officeDocument/2006/relationships/slideMaster" Target="../slideMasters/slideMaster9.xml"/><Relationship Id="rId5" Type="http://schemas.openxmlformats.org/officeDocument/2006/relationships/image" Target="../media/image9.png"/><Relationship Id="rId4" Type="http://schemas.openxmlformats.org/officeDocument/2006/relationships/image" Target="../media/image3.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9.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emf"/><Relationship Id="rId1" Type="http://schemas.openxmlformats.org/officeDocument/2006/relationships/slideMaster" Target="../slideMasters/slideMaster10.xml"/><Relationship Id="rId5" Type="http://schemas.openxmlformats.org/officeDocument/2006/relationships/image" Target="../media/image9.png"/><Relationship Id="rId4" Type="http://schemas.openxmlformats.org/officeDocument/2006/relationships/image" Target="../media/image3.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0.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4.xml"/></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5.xml"/></Relationships>
</file>

<file path=ppt/slideLayouts/_rels/slideLayout14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emf"/><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3.png"/></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emf"/><Relationship Id="rId1" Type="http://schemas.openxmlformats.org/officeDocument/2006/relationships/slideMaster" Target="../slideMasters/slideMaster12.xml"/><Relationship Id="rId5" Type="http://schemas.openxmlformats.org/officeDocument/2006/relationships/image" Target="../media/image9.png"/><Relationship Id="rId4" Type="http://schemas.openxmlformats.org/officeDocument/2006/relationships/image" Target="../media/image3.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2.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emf"/><Relationship Id="rId1" Type="http://schemas.openxmlformats.org/officeDocument/2006/relationships/slideMaster" Target="../slideMasters/slideMaster14.xml"/><Relationship Id="rId5" Type="http://schemas.openxmlformats.org/officeDocument/2006/relationships/image" Target="../media/image9.png"/><Relationship Id="rId4" Type="http://schemas.openxmlformats.org/officeDocument/2006/relationships/image" Target="../media/image3.png"/></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emf"/><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3.png"/></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emf"/><Relationship Id="rId1" Type="http://schemas.openxmlformats.org/officeDocument/2006/relationships/slideMaster" Target="../slideMasters/slideMaster16.xml"/><Relationship Id="rId5" Type="http://schemas.openxmlformats.org/officeDocument/2006/relationships/image" Target="../media/image9.png"/><Relationship Id="rId4" Type="http://schemas.openxmlformats.org/officeDocument/2006/relationships/image" Target="../media/image3.pn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6.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emf"/><Relationship Id="rId1" Type="http://schemas.openxmlformats.org/officeDocument/2006/relationships/slideMaster" Target="../slideMasters/slideMaster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emf"/><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emf"/><Relationship Id="rId1" Type="http://schemas.openxmlformats.org/officeDocument/2006/relationships/slideMaster" Target="../slideMasters/slideMaster6.xml"/><Relationship Id="rId5" Type="http://schemas.openxmlformats.org/officeDocument/2006/relationships/image" Target="../media/image9.png"/><Relationship Id="rId4"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 name="Slide Number Placeholder 5">
            <a:extLst>
              <a:ext uri="{FF2B5EF4-FFF2-40B4-BE49-F238E27FC236}">
                <a16:creationId xmlns:a16="http://schemas.microsoft.com/office/drawing/2014/main" id="{82C7BE8B-91F4-4A54-A7B1-03EE64BCAD5D}"/>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2020 CESMII - All Rights Reserved.        </a:t>
            </a:r>
          </a:p>
        </p:txBody>
      </p:sp>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pic>
        <p:nvPicPr>
          <p:cNvPr id="7" name="Picture Placeholder 9">
            <a:extLst>
              <a:ext uri="{FF2B5EF4-FFF2-40B4-BE49-F238E27FC236}">
                <a16:creationId xmlns:a16="http://schemas.microsoft.com/office/drawing/2014/main" id="{A345B4D6-C8FA-4DA2-90DE-C4704D9AE49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73050" y="0"/>
            <a:ext cx="8439150" cy="6877696"/>
          </a:xfrm>
          <a:custGeom>
            <a:avLst/>
            <a:gdLst>
              <a:gd name="connsiteX0" fmla="*/ 0 w 8438357"/>
              <a:gd name="connsiteY0" fmla="*/ 0 h 6917122"/>
              <a:gd name="connsiteX1" fmla="*/ 8438357 w 8438357"/>
              <a:gd name="connsiteY1" fmla="*/ 0 h 6917122"/>
              <a:gd name="connsiteX2" fmla="*/ 5790432 w 8438357"/>
              <a:gd name="connsiteY2" fmla="*/ 6917122 h 6917122"/>
              <a:gd name="connsiteX3" fmla="*/ 0 w 8438357"/>
              <a:gd name="connsiteY3" fmla="*/ 6917122 h 6917122"/>
            </a:gdLst>
            <a:ahLst/>
            <a:cxnLst>
              <a:cxn ang="0">
                <a:pos x="connsiteX0" y="connsiteY0"/>
              </a:cxn>
              <a:cxn ang="0">
                <a:pos x="connsiteX1" y="connsiteY1"/>
              </a:cxn>
              <a:cxn ang="0">
                <a:pos x="connsiteX2" y="connsiteY2"/>
              </a:cxn>
              <a:cxn ang="0">
                <a:pos x="connsiteX3" y="connsiteY3"/>
              </a:cxn>
            </a:cxnLst>
            <a:rect l="l" t="t" r="r" b="b"/>
            <a:pathLst>
              <a:path w="8438357" h="6917122">
                <a:moveTo>
                  <a:pt x="0" y="0"/>
                </a:moveTo>
                <a:lnTo>
                  <a:pt x="8438357" y="0"/>
                </a:lnTo>
                <a:lnTo>
                  <a:pt x="5790432" y="6917122"/>
                </a:lnTo>
                <a:lnTo>
                  <a:pt x="0" y="6917122"/>
                </a:lnTo>
                <a:close/>
              </a:path>
            </a:pathLst>
          </a:custGeom>
        </p:spPr>
      </p:pic>
      <p:cxnSp>
        <p:nvCxnSpPr>
          <p:cNvPr id="8" name="Straight Connector 7">
            <a:extLst>
              <a:ext uri="{FF2B5EF4-FFF2-40B4-BE49-F238E27FC236}">
                <a16:creationId xmlns:a16="http://schemas.microsoft.com/office/drawing/2014/main" id="{CD1FDB3A-79BC-4DB7-95FE-27F4A466F685}"/>
              </a:ext>
            </a:extLst>
          </p:cNvPr>
          <p:cNvCxnSpPr>
            <a:cxnSpLocks/>
          </p:cNvCxnSpPr>
          <p:nvPr userDrawn="1"/>
        </p:nvCxnSpPr>
        <p:spPr>
          <a:xfrm flipH="1">
            <a:off x="5475384" y="0"/>
            <a:ext cx="2690716" cy="6984694"/>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45D8911-7987-45D8-93D6-32A3594E546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0175" y="3658241"/>
            <a:ext cx="14532349" cy="4574311"/>
          </a:xfrm>
          <a:prstGeom prst="rect">
            <a:avLst/>
          </a:prstGeom>
        </p:spPr>
      </p:pic>
      <p:sp>
        <p:nvSpPr>
          <p:cNvPr id="10" name="Slide Number Placeholder 2">
            <a:extLst>
              <a:ext uri="{FF2B5EF4-FFF2-40B4-BE49-F238E27FC236}">
                <a16:creationId xmlns:a16="http://schemas.microsoft.com/office/drawing/2014/main" id="{B31B0153-3196-4C57-BFAB-FF056DFCFF22}"/>
              </a:ext>
            </a:extLst>
          </p:cNvPr>
          <p:cNvSpPr txBox="1">
            <a:spLocks/>
          </p:cNvSpPr>
          <p:nvPr userDrawn="1"/>
        </p:nvSpPr>
        <p:spPr>
          <a:xfrm>
            <a:off x="11381013" y="6512571"/>
            <a:ext cx="4383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mtClean="0"/>
              <a:pPr/>
              <a:t>‹#›</a:t>
            </a:fld>
            <a:endParaRPr lang="en-US"/>
          </a:p>
        </p:txBody>
      </p:sp>
      <p:pic>
        <p:nvPicPr>
          <p:cNvPr id="11" name="Picture 10">
            <a:extLst>
              <a:ext uri="{FF2B5EF4-FFF2-40B4-BE49-F238E27FC236}">
                <a16:creationId xmlns:a16="http://schemas.microsoft.com/office/drawing/2014/main" id="{BE314639-741F-4435-A879-97B749C52B0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485476" y="2885488"/>
            <a:ext cx="4198914" cy="1348610"/>
          </a:xfrm>
          <a:prstGeom prst="rect">
            <a:avLst/>
          </a:prstGeom>
        </p:spPr>
      </p:pic>
      <p:sp>
        <p:nvSpPr>
          <p:cNvPr id="13" name="TextBox 12">
            <a:extLst>
              <a:ext uri="{FF2B5EF4-FFF2-40B4-BE49-F238E27FC236}">
                <a16:creationId xmlns:a16="http://schemas.microsoft.com/office/drawing/2014/main" id="{4EEFDF64-4B66-4D00-8CE0-8823A7B63CC5}"/>
              </a:ext>
            </a:extLst>
          </p:cNvPr>
          <p:cNvSpPr txBox="1"/>
          <p:nvPr userDrawn="1"/>
        </p:nvSpPr>
        <p:spPr>
          <a:xfrm>
            <a:off x="7738375" y="1769199"/>
            <a:ext cx="4027385" cy="646331"/>
          </a:xfrm>
          <a:prstGeom prst="rect">
            <a:avLst/>
          </a:prstGeom>
          <a:noFill/>
        </p:spPr>
        <p:txBody>
          <a:bodyPr wrap="none" rtlCol="0">
            <a:spAutoFit/>
          </a:bodyPr>
          <a:lstStyle/>
          <a:p>
            <a:pPr algn="r"/>
            <a:r>
              <a:rPr lang="en-US" dirty="0">
                <a:solidFill>
                  <a:schemeClr val="bg1"/>
                </a:solidFill>
                <a:latin typeface="Calibri" panose="020F0502020204030204" pitchFamily="34" charset="0"/>
                <a:cs typeface="Calibri" panose="020F0502020204030204" pitchFamily="34" charset="0"/>
              </a:rPr>
              <a:t>Accelerating the</a:t>
            </a:r>
            <a:br>
              <a:rPr lang="en-US" dirty="0">
                <a:solidFill>
                  <a:schemeClr val="bg1"/>
                </a:solidFill>
                <a:latin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cs typeface="Calibri" panose="020F0502020204030204" pitchFamily="34" charset="0"/>
              </a:rPr>
              <a:t>Democratization of Smart Manufacturing</a:t>
            </a:r>
          </a:p>
        </p:txBody>
      </p:sp>
    </p:spTree>
    <p:extLst>
      <p:ext uri="{BB962C8B-B14F-4D97-AF65-F5344CB8AC3E}">
        <p14:creationId xmlns:p14="http://schemas.microsoft.com/office/powerpoint/2010/main" val="4100347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 name="Slide Number Placeholder 5">
            <a:extLst>
              <a:ext uri="{FF2B5EF4-FFF2-40B4-BE49-F238E27FC236}">
                <a16:creationId xmlns:a16="http://schemas.microsoft.com/office/drawing/2014/main" id="{0F4058F2-5F4F-4489-B467-A361F2A4BD98}"/>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2020 CESMII - All Rights Reserved.        </a:t>
            </a:r>
          </a:p>
        </p:txBody>
      </p:sp>
      <p:sp>
        <p:nvSpPr>
          <p:cNvPr id="6" name="Slide Number Placeholder 5">
            <a:extLst>
              <a:ext uri="{FF2B5EF4-FFF2-40B4-BE49-F238E27FC236}">
                <a16:creationId xmlns:a16="http://schemas.microsoft.com/office/drawing/2014/main" id="{C17AC3AF-D55E-4FF4-8AB1-95644CEA18CA}"/>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23423384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 name="Slide Number Placeholder 5">
            <a:extLst>
              <a:ext uri="{FF2B5EF4-FFF2-40B4-BE49-F238E27FC236}">
                <a16:creationId xmlns:a16="http://schemas.microsoft.com/office/drawing/2014/main" id="{0F4058F2-5F4F-4489-B467-A361F2A4BD98}"/>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solidFill>
                  <a:schemeClr val="bg1"/>
                </a:solidFill>
                <a:latin typeface="Calibri" panose="020F0502020204030204" pitchFamily="34" charset="0"/>
                <a:cs typeface="Calibri" panose="020F0502020204030204" pitchFamily="34" charset="0"/>
              </a:rPr>
              <a:t>Copyright © 2020 CESMII - All Rights Reserved.        </a:t>
            </a:r>
          </a:p>
        </p:txBody>
      </p:sp>
      <p:sp>
        <p:nvSpPr>
          <p:cNvPr id="6" name="Slide Number Placeholder 5">
            <a:extLst>
              <a:ext uri="{FF2B5EF4-FFF2-40B4-BE49-F238E27FC236}">
                <a16:creationId xmlns:a16="http://schemas.microsoft.com/office/drawing/2014/main" id="{C17AC3AF-D55E-4FF4-8AB1-95644CEA18CA}"/>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36113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 name="Slide Number Placeholder 5">
            <a:extLst>
              <a:ext uri="{FF2B5EF4-FFF2-40B4-BE49-F238E27FC236}">
                <a16:creationId xmlns:a16="http://schemas.microsoft.com/office/drawing/2014/main" id="{09426024-A08C-4BD6-918B-4187100B3C88}"/>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solidFill>
                  <a:schemeClr val="bg1"/>
                </a:solidFill>
                <a:latin typeface="Calibri" panose="020F0502020204030204" pitchFamily="34" charset="0"/>
                <a:cs typeface="Calibri" panose="020F0502020204030204" pitchFamily="34" charset="0"/>
              </a:rPr>
              <a:t>Copyright © 2020 CESMII - All Rights Reserved.        </a:t>
            </a:r>
          </a:p>
        </p:txBody>
      </p:sp>
      <p:sp>
        <p:nvSpPr>
          <p:cNvPr id="6" name="Slide Number Placeholder 5">
            <a:extLst>
              <a:ext uri="{FF2B5EF4-FFF2-40B4-BE49-F238E27FC236}">
                <a16:creationId xmlns:a16="http://schemas.microsoft.com/office/drawing/2014/main" id="{98F65BB5-16BE-4DA3-9752-82DE0273781F}"/>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107959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Title 1">
            <a:extLst>
              <a:ext uri="{FF2B5EF4-FFF2-40B4-BE49-F238E27FC236}">
                <a16:creationId xmlns:a16="http://schemas.microsoft.com/office/drawing/2014/main" id="{C4D447DD-E9E6-46DE-9DA2-E94F875468C3}"/>
              </a:ext>
            </a:extLst>
          </p:cNvPr>
          <p:cNvSpPr txBox="1">
            <a:spLocks/>
          </p:cNvSpPr>
          <p:nvPr userDrawn="1"/>
        </p:nvSpPr>
        <p:spPr>
          <a:xfrm>
            <a:off x="1" y="3447173"/>
            <a:ext cx="12192000" cy="874609"/>
          </a:xfrm>
          <a:prstGeom prst="rect">
            <a:avLst/>
          </a:prstGeom>
          <a:no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Democratizing </a:t>
            </a:r>
            <a:r>
              <a:rPr kumimoji="0" lang="en-US" sz="4000" b="1"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S</a:t>
            </a:r>
            <a:r>
              <a:rPr kumimoji="0" lang="en-US" sz="4000" b="0"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MART </a:t>
            </a:r>
            <a:r>
              <a:rPr kumimoji="0" lang="en-US" sz="4000" b="1"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M</a:t>
            </a:r>
            <a:r>
              <a:rPr kumimoji="0" lang="en-US" sz="4000" b="0"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ANUFACTURING</a:t>
            </a:r>
          </a:p>
        </p:txBody>
      </p:sp>
      <p:sp>
        <p:nvSpPr>
          <p:cNvPr id="37" name="TextBox 36">
            <a:extLst>
              <a:ext uri="{FF2B5EF4-FFF2-40B4-BE49-F238E27FC236}">
                <a16:creationId xmlns:a16="http://schemas.microsoft.com/office/drawing/2014/main" id="{37914519-0F4C-49DB-BFAA-9CAEDDFD0788}"/>
              </a:ext>
            </a:extLst>
          </p:cNvPr>
          <p:cNvSpPr txBox="1"/>
          <p:nvPr userDrawn="1"/>
        </p:nvSpPr>
        <p:spPr>
          <a:xfrm>
            <a:off x="5583682" y="6523510"/>
            <a:ext cx="102463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www.cesmii.org</a:t>
            </a:r>
          </a:p>
        </p:txBody>
      </p:sp>
      <p:pic>
        <p:nvPicPr>
          <p:cNvPr id="39" name="Picture 38" descr="A picture containing drawing, plate&#10;&#10;Description automatically generated">
            <a:extLst>
              <a:ext uri="{FF2B5EF4-FFF2-40B4-BE49-F238E27FC236}">
                <a16:creationId xmlns:a16="http://schemas.microsoft.com/office/drawing/2014/main" id="{6509718B-42F1-4050-B201-C1922108A0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70787" y="2146579"/>
            <a:ext cx="2450429" cy="788222"/>
          </a:xfrm>
          <a:prstGeom prst="rect">
            <a:avLst/>
          </a:prstGeom>
        </p:spPr>
      </p:pic>
      <p:sp>
        <p:nvSpPr>
          <p:cNvPr id="41" name="Slide Number Placeholder 5">
            <a:extLst>
              <a:ext uri="{FF2B5EF4-FFF2-40B4-BE49-F238E27FC236}">
                <a16:creationId xmlns:a16="http://schemas.microsoft.com/office/drawing/2014/main" id="{A0B0729C-540E-4BC1-8068-7A3003B15603}"/>
              </a:ext>
            </a:extLst>
          </p:cNvPr>
          <p:cNvSpPr txBox="1">
            <a:spLocks/>
          </p:cNvSpPr>
          <p:nvPr userDrawn="1"/>
        </p:nvSpPr>
        <p:spPr>
          <a:xfrm>
            <a:off x="9010826" y="649624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8575A">
                  <a:lumMod val="40000"/>
                  <a:lumOff val="60000"/>
                </a:srgbClr>
              </a:solidFill>
              <a:effectLst/>
              <a:uLnTx/>
              <a:uFillTx/>
              <a:latin typeface="Arial" panose="020B0604020202020204"/>
              <a:ea typeface="+mn-ea"/>
              <a:cs typeface="+mn-cs"/>
            </a:endParaRPr>
          </a:p>
        </p:txBody>
      </p:sp>
      <p:sp>
        <p:nvSpPr>
          <p:cNvPr id="43" name="Title 1">
            <a:extLst>
              <a:ext uri="{FF2B5EF4-FFF2-40B4-BE49-F238E27FC236}">
                <a16:creationId xmlns:a16="http://schemas.microsoft.com/office/drawing/2014/main" id="{01F432E1-36DD-4B2F-BB55-FC07013070FA}"/>
              </a:ext>
            </a:extLst>
          </p:cNvPr>
          <p:cNvSpPr txBox="1">
            <a:spLocks/>
          </p:cNvSpPr>
          <p:nvPr userDrawn="1"/>
        </p:nvSpPr>
        <p:spPr>
          <a:xfrm>
            <a:off x="2860997" y="481258"/>
            <a:ext cx="6470009" cy="788222"/>
          </a:xfrm>
          <a:prstGeom prst="rect">
            <a:avLst/>
          </a:prstGeom>
          <a:no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a:solidFill>
                  <a:prstClr val="white"/>
                </a:solidFill>
                <a:latin typeface="HGMaruGothicMPRO" panose="020B0400000000000000" pitchFamily="34" charset="-128"/>
                <a:ea typeface="HGMaruGothicMPRO" panose="020B0400000000000000" pitchFamily="34" charset="-128"/>
                <a:cs typeface="Microsoft GothicNeo" panose="020B0503020000020004" pitchFamily="34" charset="-127"/>
              </a:rPr>
              <a:t>Engage with us!</a:t>
            </a:r>
            <a:endParaRPr kumimoji="0" lang="en-US" sz="4800" b="1"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endParaRPr>
          </a:p>
        </p:txBody>
      </p:sp>
      <p:pic>
        <p:nvPicPr>
          <p:cNvPr id="45" name="Picture 44">
            <a:extLst>
              <a:ext uri="{FF2B5EF4-FFF2-40B4-BE49-F238E27FC236}">
                <a16:creationId xmlns:a16="http://schemas.microsoft.com/office/drawing/2014/main" id="{04351979-084D-4253-9395-E0A9D9C83BB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66988" y="4809788"/>
            <a:ext cx="7658027" cy="1298249"/>
          </a:xfrm>
          <a:prstGeom prst="rect">
            <a:avLst/>
          </a:prstGeom>
        </p:spPr>
      </p:pic>
      <p:sp>
        <p:nvSpPr>
          <p:cNvPr id="47" name="Slide Number Placeholder 5">
            <a:extLst>
              <a:ext uri="{FF2B5EF4-FFF2-40B4-BE49-F238E27FC236}">
                <a16:creationId xmlns:a16="http://schemas.microsoft.com/office/drawing/2014/main" id="{F4CC1D50-6A46-4D6B-A45C-B4694B559F7C}"/>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solidFill>
                  <a:schemeClr val="bg1"/>
                </a:solidFill>
                <a:latin typeface="Calibri" panose="020F0502020204030204" pitchFamily="34" charset="0"/>
                <a:cs typeface="Calibri" panose="020F0502020204030204" pitchFamily="34" charset="0"/>
              </a:rPr>
              <a:t>Copyright © 2020 CESMII - All Rights Reserved.        </a:t>
            </a:r>
          </a:p>
        </p:txBody>
      </p:sp>
    </p:spTree>
    <p:extLst>
      <p:ext uri="{BB962C8B-B14F-4D97-AF65-F5344CB8AC3E}">
        <p14:creationId xmlns:p14="http://schemas.microsoft.com/office/powerpoint/2010/main" val="237226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solidFill>
            <a:srgbClr val="1D8B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Tree>
    <p:extLst>
      <p:ext uri="{BB962C8B-B14F-4D97-AF65-F5344CB8AC3E}">
        <p14:creationId xmlns:p14="http://schemas.microsoft.com/office/powerpoint/2010/main" val="932987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Tree>
    <p:extLst>
      <p:ext uri="{BB962C8B-B14F-4D97-AF65-F5344CB8AC3E}">
        <p14:creationId xmlns:p14="http://schemas.microsoft.com/office/powerpoint/2010/main" val="293163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Tree>
    <p:extLst>
      <p:ext uri="{BB962C8B-B14F-4D97-AF65-F5344CB8AC3E}">
        <p14:creationId xmlns:p14="http://schemas.microsoft.com/office/powerpoint/2010/main" val="94719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4CA6D-FE68-B64D-A479-7006EC84D610}"/>
              </a:ext>
            </a:extLst>
          </p:cNvPr>
          <p:cNvSpPr>
            <a:spLocks noGrp="1"/>
          </p:cNvSpPr>
          <p:nvPr>
            <p:ph type="title"/>
          </p:nvPr>
        </p:nvSpPr>
        <p:spPr>
          <a:xfrm>
            <a:off x="819151" y="1"/>
            <a:ext cx="10674349" cy="1219200"/>
          </a:xfrm>
        </p:spPr>
        <p:txBody>
          <a:bodyPr>
            <a:normAutofit/>
          </a:bodyPr>
          <a:lstStyle>
            <a:lvl1pPr algn="ctr">
              <a:defRPr sz="3200">
                <a:latin typeface="Calibri" panose="020F0502020204030204" pitchFamily="34" charset="0"/>
                <a:cs typeface="Calibri" panose="020F0502020204030204" pitchFamily="34" charset="0"/>
              </a:defRPr>
            </a:lvl1pPr>
          </a:lstStyle>
          <a:p>
            <a:r>
              <a:rPr lang="en-US"/>
              <a:t>Click to edit Master title style</a:t>
            </a:r>
          </a:p>
        </p:txBody>
      </p:sp>
      <p:sp>
        <p:nvSpPr>
          <p:cNvPr id="3" name="Parallelogram 3">
            <a:extLst>
              <a:ext uri="{FF2B5EF4-FFF2-40B4-BE49-F238E27FC236}">
                <a16:creationId xmlns:a16="http://schemas.microsoft.com/office/drawing/2014/main" id="{320EE5E6-8663-AA45-A12A-5A24D35EF6F7}"/>
              </a:ext>
            </a:extLst>
          </p:cNvPr>
          <p:cNvSpPr/>
          <p:nvPr userDrawn="1"/>
        </p:nvSpPr>
        <p:spPr>
          <a:xfrm>
            <a:off x="1" y="6525492"/>
            <a:ext cx="11442807"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9076143" y="6512572"/>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dirty="0"/>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Tree>
    <p:extLst>
      <p:ext uri="{BB962C8B-B14F-4D97-AF65-F5344CB8AC3E}">
        <p14:creationId xmlns:p14="http://schemas.microsoft.com/office/powerpoint/2010/main" val="373211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AE1F9F93-EC2C-C249-85A5-DD6EA458F3DF}"/>
              </a:ext>
            </a:extLst>
          </p:cNvPr>
          <p:cNvSpPr>
            <a:spLocks noGrp="1"/>
          </p:cNvSpPr>
          <p:nvPr>
            <p:ph type="sldNum" sz="quarter" idx="4"/>
          </p:nvPr>
        </p:nvSpPr>
        <p:spPr>
          <a:xfrm>
            <a:off x="9076143" y="6512572"/>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dirty="0"/>
          </a:p>
        </p:txBody>
      </p:sp>
      <p:sp>
        <p:nvSpPr>
          <p:cNvPr id="15" name="Slide Number Placeholder 5">
            <a:extLst>
              <a:ext uri="{FF2B5EF4-FFF2-40B4-BE49-F238E27FC236}">
                <a16:creationId xmlns:a16="http://schemas.microsoft.com/office/drawing/2014/main" id="{6394C47C-CA53-374E-8D4A-76B7CE176239}"/>
              </a:ext>
            </a:extLst>
          </p:cNvPr>
          <p:cNvSpPr txBox="1">
            <a:spLocks/>
          </p:cNvSpPr>
          <p:nvPr userDrawn="1"/>
        </p:nvSpPr>
        <p:spPr>
          <a:xfrm>
            <a:off x="121647" y="6528338"/>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Copyright © 2020 CESMII - All Rights Reserved.        </a:t>
            </a:r>
          </a:p>
        </p:txBody>
      </p:sp>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6" name="Parallelogram 3">
            <a:extLst>
              <a:ext uri="{FF2B5EF4-FFF2-40B4-BE49-F238E27FC236}">
                <a16:creationId xmlns:a16="http://schemas.microsoft.com/office/drawing/2014/main" id="{74FA4A1A-134F-47B6-9CD6-6C1119E4F1A6}"/>
              </a:ext>
            </a:extLst>
          </p:cNvPr>
          <p:cNvSpPr/>
          <p:nvPr userDrawn="1"/>
        </p:nvSpPr>
        <p:spPr>
          <a:xfrm>
            <a:off x="1" y="6528338"/>
            <a:ext cx="11442807"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7" name="Slide Number Placeholder 5">
            <a:extLst>
              <a:ext uri="{FF2B5EF4-FFF2-40B4-BE49-F238E27FC236}">
                <a16:creationId xmlns:a16="http://schemas.microsoft.com/office/drawing/2014/main" id="{C6A40FCD-7FB3-4553-99B6-58F7B5B62F97}"/>
              </a:ext>
            </a:extLst>
          </p:cNvPr>
          <p:cNvSpPr txBox="1">
            <a:spLocks/>
          </p:cNvSpPr>
          <p:nvPr userDrawn="1"/>
        </p:nvSpPr>
        <p:spPr>
          <a:xfrm>
            <a:off x="114923" y="6517736"/>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solidFill>
                  <a:schemeClr val="bg1">
                    <a:lumMod val="85000"/>
                  </a:schemeClr>
                </a:solidFill>
              </a:rPr>
              <a:t>Copyright © 2021 CESMII - All Rights Reserved.        </a:t>
            </a:r>
          </a:p>
        </p:txBody>
      </p:sp>
    </p:spTree>
    <p:extLst>
      <p:ext uri="{BB962C8B-B14F-4D97-AF65-F5344CB8AC3E}">
        <p14:creationId xmlns:p14="http://schemas.microsoft.com/office/powerpoint/2010/main" val="306215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Layout 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7264113-4187-4EBB-AD66-68EAE65599BA}"/>
              </a:ext>
            </a:extLst>
          </p:cNvPr>
          <p:cNvSpPr>
            <a:spLocks noGrp="1"/>
          </p:cNvSpPr>
          <p:nvPr>
            <p:ph type="pic" sz="quarter" idx="14"/>
          </p:nvPr>
        </p:nvSpPr>
        <p:spPr>
          <a:xfrm>
            <a:off x="346077" y="5263220"/>
            <a:ext cx="11493500" cy="1096275"/>
          </a:xfrm>
          <a:prstGeom prst="rect">
            <a:avLst/>
          </a:prstGeom>
        </p:spPr>
        <p:txBody>
          <a:bodyPr anchor="ctr"/>
          <a:lstStyle>
            <a:lvl1pPr marL="0" indent="0" algn="ctr">
              <a:buNone/>
              <a:defRPr/>
            </a:lvl1pPr>
          </a:lstStyle>
          <a:p>
            <a:endParaRPr lang="en-ID" dirty="0"/>
          </a:p>
        </p:txBody>
      </p:sp>
      <p:sp>
        <p:nvSpPr>
          <p:cNvPr id="15" name="Parallelogram 3">
            <a:extLst>
              <a:ext uri="{FF2B5EF4-FFF2-40B4-BE49-F238E27FC236}">
                <a16:creationId xmlns:a16="http://schemas.microsoft.com/office/drawing/2014/main" id="{A42EFA2A-20ED-A546-B14E-7A6CE853967B}"/>
              </a:ext>
            </a:extLst>
          </p:cNvPr>
          <p:cNvSpPr/>
          <p:nvPr userDrawn="1"/>
        </p:nvSpPr>
        <p:spPr>
          <a:xfrm>
            <a:off x="-31532" y="6525492"/>
            <a:ext cx="11474339"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6" name="Slide Number Placeholder 5">
            <a:extLst>
              <a:ext uri="{FF2B5EF4-FFF2-40B4-BE49-F238E27FC236}">
                <a16:creationId xmlns:a16="http://schemas.microsoft.com/office/drawing/2014/main" id="{5887E8A2-7761-BA40-85CA-DE497ED5EED0}"/>
              </a:ext>
            </a:extLst>
          </p:cNvPr>
          <p:cNvSpPr txBox="1">
            <a:spLocks/>
          </p:cNvSpPr>
          <p:nvPr userDrawn="1"/>
        </p:nvSpPr>
        <p:spPr>
          <a:xfrm>
            <a:off x="9076143" y="651257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z="1200" smtClean="0"/>
              <a:pPr/>
              <a:t>‹#›</a:t>
            </a:fld>
            <a:endParaRPr lang="en-US" sz="1200" dirty="0"/>
          </a:p>
        </p:txBody>
      </p:sp>
      <p:pic>
        <p:nvPicPr>
          <p:cNvPr id="18" name="Picture 17">
            <a:extLst>
              <a:ext uri="{FF2B5EF4-FFF2-40B4-BE49-F238E27FC236}">
                <a16:creationId xmlns:a16="http://schemas.microsoft.com/office/drawing/2014/main" id="{CF4ACB8E-0961-CD4C-9F5D-FA34184D40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19" name="Title 1">
            <a:extLst>
              <a:ext uri="{FF2B5EF4-FFF2-40B4-BE49-F238E27FC236}">
                <a16:creationId xmlns:a16="http://schemas.microsoft.com/office/drawing/2014/main" id="{5F2C930E-2527-9F46-B9A7-EFAB09F2E834}"/>
              </a:ext>
            </a:extLst>
          </p:cNvPr>
          <p:cNvSpPr>
            <a:spLocks noGrp="1"/>
          </p:cNvSpPr>
          <p:nvPr>
            <p:ph type="title"/>
          </p:nvPr>
        </p:nvSpPr>
        <p:spPr>
          <a:xfrm>
            <a:off x="2" y="617837"/>
            <a:ext cx="12191999" cy="1325563"/>
          </a:xfrm>
          <a:prstGeom prst="rect">
            <a:avLst/>
          </a:prstGeom>
        </p:spPr>
        <p:txBody>
          <a:bodyPr anchor="ctr">
            <a:normAutofit/>
          </a:bodyPr>
          <a:lstStyle>
            <a:lvl1pPr algn="ctr">
              <a:defRPr sz="3200"/>
            </a:lvl1pPr>
          </a:lstStyle>
          <a:p>
            <a:r>
              <a:rPr lang="en-US" dirty="0"/>
              <a:t>Click to edit Master title style</a:t>
            </a:r>
          </a:p>
        </p:txBody>
      </p:sp>
      <p:sp>
        <p:nvSpPr>
          <p:cNvPr id="20" name="Text Placeholder 9">
            <a:extLst>
              <a:ext uri="{FF2B5EF4-FFF2-40B4-BE49-F238E27FC236}">
                <a16:creationId xmlns:a16="http://schemas.microsoft.com/office/drawing/2014/main" id="{BF29FE8D-88D3-3040-9B12-7BF2E257B58B}"/>
              </a:ext>
            </a:extLst>
          </p:cNvPr>
          <p:cNvSpPr>
            <a:spLocks noGrp="1"/>
          </p:cNvSpPr>
          <p:nvPr>
            <p:ph type="body" sz="quarter" idx="13" hasCustomPrompt="1"/>
          </p:nvPr>
        </p:nvSpPr>
        <p:spPr>
          <a:xfrm>
            <a:off x="0" y="1508832"/>
            <a:ext cx="12192000" cy="365125"/>
          </a:xfrm>
          <a:prstGeom prst="rect">
            <a:avLst/>
          </a:prstGeom>
        </p:spPr>
        <p:txBody>
          <a:bodyPr>
            <a:noAutofit/>
          </a:bodyPr>
          <a:lstStyle>
            <a:lvl1pPr marL="0" indent="0" algn="ctr">
              <a:buNone/>
              <a:defRPr sz="1600">
                <a:solidFill>
                  <a:schemeClr val="accent2"/>
                </a:solidFill>
              </a:defRPr>
            </a:lvl1pPr>
            <a:lvl2pPr marL="457189" indent="0">
              <a:buNone/>
              <a:defRPr/>
            </a:lvl2pPr>
          </a:lstStyle>
          <a:p>
            <a:pPr lvl="0"/>
            <a:r>
              <a:rPr lang="en-US" dirty="0"/>
              <a:t>Insert your subtitle here</a:t>
            </a:r>
          </a:p>
        </p:txBody>
      </p:sp>
      <p:sp>
        <p:nvSpPr>
          <p:cNvPr id="21" name="Content Placeholder 2">
            <a:extLst>
              <a:ext uri="{FF2B5EF4-FFF2-40B4-BE49-F238E27FC236}">
                <a16:creationId xmlns:a16="http://schemas.microsoft.com/office/drawing/2014/main" id="{A6892FC5-1041-104C-BE4D-23EB7C79324C}"/>
              </a:ext>
            </a:extLst>
          </p:cNvPr>
          <p:cNvSpPr>
            <a:spLocks noGrp="1"/>
          </p:cNvSpPr>
          <p:nvPr>
            <p:ph sz="quarter" idx="18"/>
          </p:nvPr>
        </p:nvSpPr>
        <p:spPr>
          <a:xfrm>
            <a:off x="697863" y="2303464"/>
            <a:ext cx="10744943" cy="2843259"/>
          </a:xfrm>
          <a:prstGeom prst="rect">
            <a:avLst/>
          </a:prstGeom>
        </p:spPr>
        <p:txBody>
          <a:bodyPr numCol="2">
            <a:normAutofit/>
          </a:bodyPr>
          <a:lstStyle>
            <a:lvl1pPr marL="0" indent="0">
              <a:buFont typeface="Arial" panose="020B0604020202020204" pitchFamily="34" charset="0"/>
              <a:buNone/>
              <a:defRPr sz="1600"/>
            </a:lvl1pPr>
            <a:lvl2pPr marL="457189" indent="0">
              <a:buFont typeface="Arial" panose="020B0604020202020204" pitchFamily="34" charset="0"/>
              <a:buNone/>
              <a:defRPr sz="1600"/>
            </a:lvl2pPr>
            <a:lvl3pPr marL="914377" indent="0">
              <a:buFont typeface="Arial" panose="020B0604020202020204" pitchFamily="34" charset="0"/>
              <a:buNone/>
              <a:defRPr sz="1600"/>
            </a:lvl3pPr>
            <a:lvl4pPr marL="1371566" indent="0">
              <a:buFont typeface="Arial" panose="020B0604020202020204" pitchFamily="34" charset="0"/>
              <a:buNone/>
              <a:defRPr sz="1600"/>
            </a:lvl4pPr>
            <a:lvl5pPr marL="1828754" indent="0">
              <a:buFont typeface="Arial" panose="020B0604020202020204" pitchFamily="34" charset="0"/>
              <a:buNone/>
              <a:defRPr sz="1600"/>
            </a:lvl5pPr>
          </a:lstStyle>
          <a:p>
            <a:pPr lvl="0"/>
            <a:r>
              <a:rPr lang="en-US" dirty="0"/>
              <a:t>Click to edit Master text style</a:t>
            </a:r>
          </a:p>
        </p:txBody>
      </p:sp>
      <p:sp>
        <p:nvSpPr>
          <p:cNvPr id="10" name="Slide Number Placeholder 5">
            <a:extLst>
              <a:ext uri="{FF2B5EF4-FFF2-40B4-BE49-F238E27FC236}">
                <a16:creationId xmlns:a16="http://schemas.microsoft.com/office/drawing/2014/main" id="{D82B3DA7-737E-4C11-8E54-1A67114ADA07}"/>
              </a:ext>
            </a:extLst>
          </p:cNvPr>
          <p:cNvSpPr txBox="1">
            <a:spLocks/>
          </p:cNvSpPr>
          <p:nvPr userDrawn="1"/>
        </p:nvSpPr>
        <p:spPr>
          <a:xfrm>
            <a:off x="94753" y="6537908"/>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solidFill>
                  <a:schemeClr val="bg1">
                    <a:lumMod val="85000"/>
                  </a:schemeClr>
                </a:solidFill>
              </a:rPr>
              <a:t>Copyright © 2020 CESMII - All Rights Reserved.        </a:t>
            </a:r>
          </a:p>
        </p:txBody>
      </p:sp>
    </p:spTree>
    <p:extLst>
      <p:ext uri="{BB962C8B-B14F-4D97-AF65-F5344CB8AC3E}">
        <p14:creationId xmlns:p14="http://schemas.microsoft.com/office/powerpoint/2010/main" val="149582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DE7F49BE-398D-479A-8A7E-5DDBCA61EDCB}" type="datetime1">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23204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 name="Slide Number Placeholder 5">
            <a:extLst>
              <a:ext uri="{FF2B5EF4-FFF2-40B4-BE49-F238E27FC236}">
                <a16:creationId xmlns:a16="http://schemas.microsoft.com/office/drawing/2014/main" id="{09426024-A08C-4BD6-918B-4187100B3C88}"/>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2020 CESMII - All Rights Reserved.        </a:t>
            </a:r>
          </a:p>
        </p:txBody>
      </p:sp>
      <p:sp>
        <p:nvSpPr>
          <p:cNvPr id="6" name="Slide Number Placeholder 5">
            <a:extLst>
              <a:ext uri="{FF2B5EF4-FFF2-40B4-BE49-F238E27FC236}">
                <a16:creationId xmlns:a16="http://schemas.microsoft.com/office/drawing/2014/main" id="{98F65BB5-16BE-4DA3-9752-82DE0273781F}"/>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22154783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a:biLevel thresh="50000"/>
          </a:blip>
          <a:stretch>
            <a:fillRect/>
          </a:stretch>
        </p:blipFill>
        <p:spPr>
          <a:xfrm>
            <a:off x="11822305" y="6494282"/>
            <a:ext cx="369697" cy="369697"/>
          </a:xfrm>
          <a:prstGeom prst="rect">
            <a:avLst/>
          </a:prstGeom>
        </p:spPr>
      </p:pic>
      <p:sp>
        <p:nvSpPr>
          <p:cNvPr id="2" name="Slide Number Placeholder 5">
            <a:extLst>
              <a:ext uri="{FF2B5EF4-FFF2-40B4-BE49-F238E27FC236}">
                <a16:creationId xmlns:a16="http://schemas.microsoft.com/office/drawing/2014/main" id="{82C7BE8B-91F4-4A54-A7B1-03EE64BCAD5D}"/>
              </a:ext>
            </a:extLst>
          </p:cNvPr>
          <p:cNvSpPr txBox="1">
            <a:spLocks/>
          </p:cNvSpPr>
          <p:nvPr userDrawn="1"/>
        </p:nvSpPr>
        <p:spPr>
          <a:xfrm>
            <a:off x="283015" y="6528338"/>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2020 CESMII - All Rights Reserved.        </a:t>
            </a:r>
          </a:p>
        </p:txBody>
      </p:sp>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pic>
        <p:nvPicPr>
          <p:cNvPr id="7" name="Picture Placeholder 9">
            <a:extLst>
              <a:ext uri="{FF2B5EF4-FFF2-40B4-BE49-F238E27FC236}">
                <a16:creationId xmlns:a16="http://schemas.microsoft.com/office/drawing/2014/main" id="{A345B4D6-C8FA-4DA2-90DE-C4704D9AE49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485" t="4700" r="38047"/>
          <a:stretch/>
        </p:blipFill>
        <p:spPr>
          <a:xfrm>
            <a:off x="-273050" y="0"/>
            <a:ext cx="8439151" cy="6877696"/>
          </a:xfrm>
          <a:custGeom>
            <a:avLst/>
            <a:gdLst>
              <a:gd name="connsiteX0" fmla="*/ 0 w 8438357"/>
              <a:gd name="connsiteY0" fmla="*/ 0 h 6917122"/>
              <a:gd name="connsiteX1" fmla="*/ 8438357 w 8438357"/>
              <a:gd name="connsiteY1" fmla="*/ 0 h 6917122"/>
              <a:gd name="connsiteX2" fmla="*/ 5790432 w 8438357"/>
              <a:gd name="connsiteY2" fmla="*/ 6917122 h 6917122"/>
              <a:gd name="connsiteX3" fmla="*/ 0 w 8438357"/>
              <a:gd name="connsiteY3" fmla="*/ 6917122 h 6917122"/>
            </a:gdLst>
            <a:ahLst/>
            <a:cxnLst>
              <a:cxn ang="0">
                <a:pos x="connsiteX0" y="connsiteY0"/>
              </a:cxn>
              <a:cxn ang="0">
                <a:pos x="connsiteX1" y="connsiteY1"/>
              </a:cxn>
              <a:cxn ang="0">
                <a:pos x="connsiteX2" y="connsiteY2"/>
              </a:cxn>
              <a:cxn ang="0">
                <a:pos x="connsiteX3" y="connsiteY3"/>
              </a:cxn>
            </a:cxnLst>
            <a:rect l="l" t="t" r="r" b="b"/>
            <a:pathLst>
              <a:path w="8438357" h="6917122">
                <a:moveTo>
                  <a:pt x="0" y="0"/>
                </a:moveTo>
                <a:lnTo>
                  <a:pt x="8438357" y="0"/>
                </a:lnTo>
                <a:lnTo>
                  <a:pt x="5790432" y="6917122"/>
                </a:lnTo>
                <a:lnTo>
                  <a:pt x="0" y="6917122"/>
                </a:lnTo>
                <a:close/>
              </a:path>
            </a:pathLst>
          </a:custGeom>
        </p:spPr>
      </p:pic>
      <p:cxnSp>
        <p:nvCxnSpPr>
          <p:cNvPr id="8" name="Straight Connector 7">
            <a:extLst>
              <a:ext uri="{FF2B5EF4-FFF2-40B4-BE49-F238E27FC236}">
                <a16:creationId xmlns:a16="http://schemas.microsoft.com/office/drawing/2014/main" id="{CD1FDB3A-79BC-4DB7-95FE-27F4A466F685}"/>
              </a:ext>
            </a:extLst>
          </p:cNvPr>
          <p:cNvCxnSpPr>
            <a:cxnSpLocks/>
          </p:cNvCxnSpPr>
          <p:nvPr userDrawn="1"/>
        </p:nvCxnSpPr>
        <p:spPr>
          <a:xfrm flipH="1">
            <a:off x="5475385" y="1"/>
            <a:ext cx="2690716" cy="698469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45D8911-7987-45D8-93D6-32A3594E546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70175" y="3658242"/>
            <a:ext cx="14532349" cy="4574311"/>
          </a:xfrm>
          <a:prstGeom prst="rect">
            <a:avLst/>
          </a:prstGeom>
        </p:spPr>
      </p:pic>
      <p:sp>
        <p:nvSpPr>
          <p:cNvPr id="10" name="Slide Number Placeholder 2">
            <a:extLst>
              <a:ext uri="{FF2B5EF4-FFF2-40B4-BE49-F238E27FC236}">
                <a16:creationId xmlns:a16="http://schemas.microsoft.com/office/drawing/2014/main" id="{B31B0153-3196-4C57-BFAB-FF056DFCFF22}"/>
              </a:ext>
            </a:extLst>
          </p:cNvPr>
          <p:cNvSpPr txBox="1">
            <a:spLocks/>
          </p:cNvSpPr>
          <p:nvPr userDrawn="1"/>
        </p:nvSpPr>
        <p:spPr>
          <a:xfrm>
            <a:off x="11381014" y="6512572"/>
            <a:ext cx="4383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z="1200" smtClean="0"/>
              <a:pPr/>
              <a:t>‹#›</a:t>
            </a:fld>
            <a:endParaRPr lang="en-US" sz="1200"/>
          </a:p>
        </p:txBody>
      </p:sp>
      <p:pic>
        <p:nvPicPr>
          <p:cNvPr id="11" name="Picture 10">
            <a:extLst>
              <a:ext uri="{FF2B5EF4-FFF2-40B4-BE49-F238E27FC236}">
                <a16:creationId xmlns:a16="http://schemas.microsoft.com/office/drawing/2014/main" id="{BE314639-741F-4435-A879-97B749C52B0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85476" y="2885488"/>
            <a:ext cx="4198915" cy="1348611"/>
          </a:xfrm>
          <a:prstGeom prst="rect">
            <a:avLst/>
          </a:prstGeom>
        </p:spPr>
      </p:pic>
      <p:sp>
        <p:nvSpPr>
          <p:cNvPr id="13" name="TextBox 12">
            <a:extLst>
              <a:ext uri="{FF2B5EF4-FFF2-40B4-BE49-F238E27FC236}">
                <a16:creationId xmlns:a16="http://schemas.microsoft.com/office/drawing/2014/main" id="{4EEFDF64-4B66-4D00-8CE0-8823A7B63CC5}"/>
              </a:ext>
            </a:extLst>
          </p:cNvPr>
          <p:cNvSpPr txBox="1"/>
          <p:nvPr userDrawn="1"/>
        </p:nvSpPr>
        <p:spPr>
          <a:xfrm>
            <a:off x="8697484" y="1769200"/>
            <a:ext cx="3068276" cy="508088"/>
          </a:xfrm>
          <a:prstGeom prst="rect">
            <a:avLst/>
          </a:prstGeom>
          <a:noFill/>
        </p:spPr>
        <p:txBody>
          <a:bodyPr wrap="none" rtlCol="0">
            <a:spAutoFit/>
          </a:bodyPr>
          <a:lstStyle/>
          <a:p>
            <a:pPr algn="r"/>
            <a:r>
              <a:rPr lang="en-US" sz="1351" dirty="0">
                <a:solidFill>
                  <a:schemeClr val="bg1"/>
                </a:solidFill>
                <a:latin typeface="Calibri" panose="020F0502020204030204" pitchFamily="34" charset="0"/>
                <a:cs typeface="Calibri" panose="020F0502020204030204" pitchFamily="34" charset="0"/>
              </a:rPr>
              <a:t>Accelerating the</a:t>
            </a:r>
            <a:br>
              <a:rPr lang="en-US" sz="1351" dirty="0">
                <a:solidFill>
                  <a:schemeClr val="bg1"/>
                </a:solidFill>
                <a:latin typeface="Calibri" panose="020F0502020204030204" pitchFamily="34" charset="0"/>
                <a:cs typeface="Calibri" panose="020F0502020204030204" pitchFamily="34" charset="0"/>
              </a:rPr>
            </a:br>
            <a:r>
              <a:rPr lang="en-US" sz="1351" dirty="0">
                <a:solidFill>
                  <a:schemeClr val="bg1"/>
                </a:solidFill>
                <a:latin typeface="Calibri" panose="020F0502020204030204" pitchFamily="34" charset="0"/>
                <a:cs typeface="Calibri" panose="020F0502020204030204" pitchFamily="34" charset="0"/>
              </a:rPr>
              <a:t>Democratization of Smart Manufacturing</a:t>
            </a:r>
          </a:p>
        </p:txBody>
      </p:sp>
    </p:spTree>
    <p:extLst>
      <p:ext uri="{BB962C8B-B14F-4D97-AF65-F5344CB8AC3E}">
        <p14:creationId xmlns:p14="http://schemas.microsoft.com/office/powerpoint/2010/main" val="240924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Main Text + Sub-Title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2"/>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a:stretch>
            <a:fillRect/>
          </a:stretch>
        </p:blipFill>
        <p:spPr>
          <a:xfrm>
            <a:off x="11822305" y="6494282"/>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931360"/>
          </a:xfrm>
          <a:prstGeom prst="rect">
            <a:avLst/>
          </a:prstGeom>
        </p:spPr>
        <p:txBody>
          <a:bodyPr vert="horz" lIns="91440" tIns="45720" rIns="91440" bIns="45720" rtlCol="0" anchor="b">
            <a:normAutofit/>
          </a:bodyPr>
          <a:lstStyle/>
          <a:p>
            <a:r>
              <a:rPr lang="en-US" dirty="0"/>
              <a:t>Click to edit Master title style</a:t>
            </a:r>
          </a:p>
        </p:txBody>
      </p:sp>
      <p:sp>
        <p:nvSpPr>
          <p:cNvPr id="9" name="Text Placeholder 9">
            <a:extLst>
              <a:ext uri="{FF2B5EF4-FFF2-40B4-BE49-F238E27FC236}">
                <a16:creationId xmlns:a16="http://schemas.microsoft.com/office/drawing/2014/main" id="{616D9BAD-D023-4DC2-9129-1FF2B3359A72}"/>
              </a:ext>
            </a:extLst>
          </p:cNvPr>
          <p:cNvSpPr>
            <a:spLocks noGrp="1"/>
          </p:cNvSpPr>
          <p:nvPr>
            <p:ph type="body" sz="quarter" idx="13" hasCustomPrompt="1"/>
          </p:nvPr>
        </p:nvSpPr>
        <p:spPr>
          <a:xfrm>
            <a:off x="920749" y="951058"/>
            <a:ext cx="10433051" cy="365125"/>
          </a:xfrm>
        </p:spPr>
        <p:txBody>
          <a:bodyPr anchor="b">
            <a:noAutofit/>
          </a:bodyPr>
          <a:lstStyle>
            <a:lvl1pPr marL="0" indent="0">
              <a:buNone/>
              <a:defRPr sz="1600">
                <a:solidFill>
                  <a:schemeClr val="accent1"/>
                </a:solidFill>
              </a:defRPr>
            </a:lvl1pPr>
            <a:lvl2pPr marL="457189" indent="0">
              <a:buNone/>
              <a:defRPr/>
            </a:lvl2pPr>
          </a:lstStyle>
          <a:p>
            <a:pPr lvl="0"/>
            <a:r>
              <a:rPr lang="en-US" dirty="0"/>
              <a:t>Insert your subtitle here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403351"/>
            <a:ext cx="10515600" cy="47736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705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Main Text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2"/>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a:stretch>
            <a:fillRect/>
          </a:stretch>
        </p:blipFill>
        <p:spPr>
          <a:xfrm>
            <a:off x="11822305" y="6494282"/>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2"/>
            <a:ext cx="10515600" cy="1015999"/>
          </a:xfrm>
          <a:prstGeom prst="rect">
            <a:avLst/>
          </a:prstGeom>
        </p:spPr>
        <p:txBody>
          <a:bodyPr vert="horz" lIns="91440" tIns="45720" rIns="91440" bIns="45720" rtlCol="0" anchor="b">
            <a:normAutofit/>
          </a:bodyPr>
          <a:lstStyle>
            <a:lvl1pPr>
              <a:defRPr sz="3600"/>
            </a:lvl1pPr>
          </a:lstStyle>
          <a:p>
            <a:r>
              <a:rPr lang="en-US" dirty="0"/>
              <a:t>Click to edit Master title style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111252"/>
            <a:ext cx="10515600" cy="50657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359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Only + Sub-Title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2"/>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a:stretch>
            <a:fillRect/>
          </a:stretch>
        </p:blipFill>
        <p:spPr>
          <a:xfrm>
            <a:off x="11822305" y="6494282"/>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1"/>
            <a:ext cx="10515600" cy="1158875"/>
          </a:xfrm>
          <a:prstGeom prst="rect">
            <a:avLst/>
          </a:prstGeom>
        </p:spPr>
        <p:txBody>
          <a:bodyPr vert="horz" lIns="91440" tIns="45720" rIns="91440" bIns="45720" rtlCol="0" anchor="ctr">
            <a:normAutofit/>
          </a:bodyPr>
          <a:lstStyle/>
          <a:p>
            <a:r>
              <a:rPr lang="en-US" dirty="0"/>
              <a:t>Click to edit Master title style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
        <p:nvSpPr>
          <p:cNvPr id="10" name="Text Placeholder 9">
            <a:extLst>
              <a:ext uri="{FF2B5EF4-FFF2-40B4-BE49-F238E27FC236}">
                <a16:creationId xmlns:a16="http://schemas.microsoft.com/office/drawing/2014/main" id="{C7F78B9B-6CE9-4678-BD01-42F53EB1857A}"/>
              </a:ext>
            </a:extLst>
          </p:cNvPr>
          <p:cNvSpPr>
            <a:spLocks noGrp="1"/>
          </p:cNvSpPr>
          <p:nvPr>
            <p:ph type="body" sz="quarter" idx="13" hasCustomPrompt="1"/>
          </p:nvPr>
        </p:nvSpPr>
        <p:spPr>
          <a:xfrm>
            <a:off x="838200" y="951058"/>
            <a:ext cx="10515600" cy="365125"/>
          </a:xfrm>
        </p:spPr>
        <p:txBody>
          <a:bodyPr>
            <a:noAutofit/>
          </a:bodyPr>
          <a:lstStyle>
            <a:lvl1pPr marL="0" indent="0">
              <a:buNone/>
              <a:defRPr sz="1400">
                <a:solidFill>
                  <a:schemeClr val="accent1"/>
                </a:solidFill>
              </a:defRPr>
            </a:lvl1pPr>
            <a:lvl2pPr marL="457189" indent="0">
              <a:buNone/>
              <a:defRPr/>
            </a:lvl2pPr>
          </a:lstStyle>
          <a:p>
            <a:pPr lvl="0"/>
            <a:r>
              <a:rPr lang="en-US" dirty="0"/>
              <a:t>Insert your subtitle here</a:t>
            </a:r>
          </a:p>
        </p:txBody>
      </p:sp>
    </p:spTree>
    <p:extLst>
      <p:ext uri="{BB962C8B-B14F-4D97-AF65-F5344CB8AC3E}">
        <p14:creationId xmlns:p14="http://schemas.microsoft.com/office/powerpoint/2010/main" val="363102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Only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2"/>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a:stretch>
            <a:fillRect/>
          </a:stretch>
        </p:blipFill>
        <p:spPr>
          <a:xfrm>
            <a:off x="11822305" y="6494282"/>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2"/>
            <a:ext cx="10515600" cy="946149"/>
          </a:xfrm>
          <a:prstGeom prst="rect">
            <a:avLst/>
          </a:prstGeom>
        </p:spPr>
        <p:txBody>
          <a:bodyPr vert="horz" lIns="91440" tIns="45720" rIns="91440" bIns="45720" rtlCol="0" anchor="b">
            <a:normAutofit/>
          </a:bodyPr>
          <a:lstStyle/>
          <a:p>
            <a:r>
              <a:rPr lang="en-US" dirty="0"/>
              <a:t>Click to edit Master title style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46461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Layout w/Banner">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a:stretch>
            <a:fillRect/>
          </a:stretch>
        </p:blipFill>
        <p:spPr>
          <a:xfrm>
            <a:off x="11822305" y="6494282"/>
            <a:ext cx="369697" cy="369697"/>
          </a:xfrm>
          <a:prstGeom prst="rect">
            <a:avLst/>
          </a:prstGeom>
        </p:spPr>
      </p:pic>
      <p:sp>
        <p:nvSpPr>
          <p:cNvPr id="6" name="Slide Number Placeholder 5">
            <a:extLst>
              <a:ext uri="{FF2B5EF4-FFF2-40B4-BE49-F238E27FC236}">
                <a16:creationId xmlns:a16="http://schemas.microsoft.com/office/drawing/2014/main" id="{CBE9493D-C64D-4173-8D95-B1854E8E7D41}"/>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422180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Blank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a:stretch>
            <a:fillRect/>
          </a:stretch>
        </p:blipFill>
        <p:spPr>
          <a:xfrm>
            <a:off x="11822305" y="6494282"/>
            <a:ext cx="369697" cy="369697"/>
          </a:xfrm>
          <a:prstGeom prst="rect">
            <a:avLst/>
          </a:prstGeom>
        </p:spPr>
      </p:pic>
      <p:sp>
        <p:nvSpPr>
          <p:cNvPr id="6" name="Slide Number Placeholder 5">
            <a:extLst>
              <a:ext uri="{FF2B5EF4-FFF2-40B4-BE49-F238E27FC236}">
                <a16:creationId xmlns:a16="http://schemas.microsoft.com/office/drawing/2014/main" id="{CBE9493D-C64D-4173-8D95-B1854E8E7D41}"/>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229756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a:biLevel thresh="50000"/>
          </a:blip>
          <a:stretch>
            <a:fillRect/>
          </a:stretch>
        </p:blipFill>
        <p:spPr>
          <a:xfrm>
            <a:off x="11822305" y="6494282"/>
            <a:ext cx="369697" cy="369697"/>
          </a:xfrm>
          <a:prstGeom prst="rect">
            <a:avLst/>
          </a:prstGeom>
        </p:spPr>
      </p:pic>
      <p:sp>
        <p:nvSpPr>
          <p:cNvPr id="2" name="Slide Number Placeholder 5">
            <a:extLst>
              <a:ext uri="{FF2B5EF4-FFF2-40B4-BE49-F238E27FC236}">
                <a16:creationId xmlns:a16="http://schemas.microsoft.com/office/drawing/2014/main" id="{82C7BE8B-91F4-4A54-A7B1-03EE64BCAD5D}"/>
              </a:ext>
            </a:extLst>
          </p:cNvPr>
          <p:cNvSpPr txBox="1">
            <a:spLocks/>
          </p:cNvSpPr>
          <p:nvPr userDrawn="1"/>
        </p:nvSpPr>
        <p:spPr>
          <a:xfrm>
            <a:off x="283015" y="6528338"/>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2020 CESMII - All Rights Reserved.        </a:t>
            </a:r>
          </a:p>
        </p:txBody>
      </p:sp>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17568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a:biLevel thresh="50000"/>
          </a:blip>
          <a:stretch>
            <a:fillRect/>
          </a:stretch>
        </p:blipFill>
        <p:spPr>
          <a:xfrm>
            <a:off x="11822305" y="6494282"/>
            <a:ext cx="369697" cy="369697"/>
          </a:xfrm>
          <a:prstGeom prst="rect">
            <a:avLst/>
          </a:prstGeom>
        </p:spPr>
      </p:pic>
      <p:sp>
        <p:nvSpPr>
          <p:cNvPr id="2" name="Slide Number Placeholder 5">
            <a:extLst>
              <a:ext uri="{FF2B5EF4-FFF2-40B4-BE49-F238E27FC236}">
                <a16:creationId xmlns:a16="http://schemas.microsoft.com/office/drawing/2014/main" id="{0F4058F2-5F4F-4489-B467-A361F2A4BD98}"/>
              </a:ext>
            </a:extLst>
          </p:cNvPr>
          <p:cNvSpPr txBox="1">
            <a:spLocks/>
          </p:cNvSpPr>
          <p:nvPr userDrawn="1"/>
        </p:nvSpPr>
        <p:spPr>
          <a:xfrm>
            <a:off x="283015" y="6528338"/>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2020 CESMII - All Rights Reserved.        </a:t>
            </a:r>
          </a:p>
        </p:txBody>
      </p:sp>
      <p:sp>
        <p:nvSpPr>
          <p:cNvPr id="6" name="Slide Number Placeholder 5">
            <a:extLst>
              <a:ext uri="{FF2B5EF4-FFF2-40B4-BE49-F238E27FC236}">
                <a16:creationId xmlns:a16="http://schemas.microsoft.com/office/drawing/2014/main" id="{C17AC3AF-D55E-4FF4-8AB1-95644CEA18CA}"/>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417719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a:biLevel thresh="50000"/>
          </a:blip>
          <a:stretch>
            <a:fillRect/>
          </a:stretch>
        </p:blipFill>
        <p:spPr>
          <a:xfrm>
            <a:off x="11822305" y="6494282"/>
            <a:ext cx="369697" cy="369697"/>
          </a:xfrm>
          <a:prstGeom prst="rect">
            <a:avLst/>
          </a:prstGeom>
        </p:spPr>
      </p:pic>
      <p:sp>
        <p:nvSpPr>
          <p:cNvPr id="2" name="Slide Number Placeholder 5">
            <a:extLst>
              <a:ext uri="{FF2B5EF4-FFF2-40B4-BE49-F238E27FC236}">
                <a16:creationId xmlns:a16="http://schemas.microsoft.com/office/drawing/2014/main" id="{09426024-A08C-4BD6-918B-4187100B3C88}"/>
              </a:ext>
            </a:extLst>
          </p:cNvPr>
          <p:cNvSpPr txBox="1">
            <a:spLocks/>
          </p:cNvSpPr>
          <p:nvPr userDrawn="1"/>
        </p:nvSpPr>
        <p:spPr>
          <a:xfrm>
            <a:off x="283015" y="6528338"/>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2020 CESMII - All Rights Reserved.        </a:t>
            </a:r>
          </a:p>
        </p:txBody>
      </p:sp>
      <p:sp>
        <p:nvSpPr>
          <p:cNvPr id="6" name="Slide Number Placeholder 5">
            <a:extLst>
              <a:ext uri="{FF2B5EF4-FFF2-40B4-BE49-F238E27FC236}">
                <a16:creationId xmlns:a16="http://schemas.microsoft.com/office/drawing/2014/main" id="{98F65BB5-16BE-4DA3-9752-82DE0273781F}"/>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42203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5" name="Title 1">
            <a:extLst>
              <a:ext uri="{FF2B5EF4-FFF2-40B4-BE49-F238E27FC236}">
                <a16:creationId xmlns:a16="http://schemas.microsoft.com/office/drawing/2014/main" id="{C4D447DD-E9E6-46DE-9DA2-E94F875468C3}"/>
              </a:ext>
            </a:extLst>
          </p:cNvPr>
          <p:cNvSpPr txBox="1">
            <a:spLocks/>
          </p:cNvSpPr>
          <p:nvPr userDrawn="1"/>
        </p:nvSpPr>
        <p:spPr>
          <a:xfrm>
            <a:off x="1" y="3447173"/>
            <a:ext cx="12192000" cy="874609"/>
          </a:xfrm>
          <a:prstGeom prst="rect">
            <a:avLst/>
          </a:prstGeom>
          <a:no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Democratizing </a:t>
            </a:r>
            <a:r>
              <a:rPr kumimoji="0" lang="en-US" sz="4000" b="1"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S</a:t>
            </a:r>
            <a:r>
              <a:rPr kumimoji="0" lang="en-US" sz="4000" b="0"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MART </a:t>
            </a:r>
            <a:r>
              <a:rPr kumimoji="0" lang="en-US" sz="4000" b="1"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M</a:t>
            </a:r>
            <a:r>
              <a:rPr kumimoji="0" lang="en-US" sz="4000" b="0"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ANUFACTURING</a:t>
            </a:r>
          </a:p>
        </p:txBody>
      </p:sp>
      <p:sp>
        <p:nvSpPr>
          <p:cNvPr id="37" name="TextBox 36">
            <a:extLst>
              <a:ext uri="{FF2B5EF4-FFF2-40B4-BE49-F238E27FC236}">
                <a16:creationId xmlns:a16="http://schemas.microsoft.com/office/drawing/2014/main" id="{37914519-0F4C-49DB-BFAA-9CAEDDFD0788}"/>
              </a:ext>
            </a:extLst>
          </p:cNvPr>
          <p:cNvSpPr txBox="1"/>
          <p:nvPr userDrawn="1"/>
        </p:nvSpPr>
        <p:spPr>
          <a:xfrm>
            <a:off x="5583682" y="6523510"/>
            <a:ext cx="102463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www.cesmii.org</a:t>
            </a:r>
          </a:p>
        </p:txBody>
      </p:sp>
      <p:pic>
        <p:nvPicPr>
          <p:cNvPr id="39" name="Picture 38" descr="A picture containing drawing, plate&#10;&#10;Description automatically generated">
            <a:extLst>
              <a:ext uri="{FF2B5EF4-FFF2-40B4-BE49-F238E27FC236}">
                <a16:creationId xmlns:a16="http://schemas.microsoft.com/office/drawing/2014/main" id="{6509718B-42F1-4050-B201-C1922108A00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70787" y="2146579"/>
            <a:ext cx="2450429" cy="788222"/>
          </a:xfrm>
          <a:prstGeom prst="rect">
            <a:avLst/>
          </a:prstGeom>
        </p:spPr>
      </p:pic>
      <p:sp>
        <p:nvSpPr>
          <p:cNvPr id="41" name="Slide Number Placeholder 5">
            <a:extLst>
              <a:ext uri="{FF2B5EF4-FFF2-40B4-BE49-F238E27FC236}">
                <a16:creationId xmlns:a16="http://schemas.microsoft.com/office/drawing/2014/main" id="{A0B0729C-540E-4BC1-8068-7A3003B15603}"/>
              </a:ext>
            </a:extLst>
          </p:cNvPr>
          <p:cNvSpPr txBox="1">
            <a:spLocks/>
          </p:cNvSpPr>
          <p:nvPr userDrawn="1"/>
        </p:nvSpPr>
        <p:spPr>
          <a:xfrm>
            <a:off x="9010826" y="649624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8575A">
                  <a:lumMod val="40000"/>
                  <a:lumOff val="60000"/>
                </a:srgbClr>
              </a:solidFill>
              <a:effectLst/>
              <a:uLnTx/>
              <a:uFillTx/>
              <a:latin typeface="Arial" panose="020B0604020202020204"/>
              <a:ea typeface="+mn-ea"/>
              <a:cs typeface="+mn-cs"/>
            </a:endParaRPr>
          </a:p>
        </p:txBody>
      </p:sp>
      <p:sp>
        <p:nvSpPr>
          <p:cNvPr id="43" name="Title 1">
            <a:extLst>
              <a:ext uri="{FF2B5EF4-FFF2-40B4-BE49-F238E27FC236}">
                <a16:creationId xmlns:a16="http://schemas.microsoft.com/office/drawing/2014/main" id="{01F432E1-36DD-4B2F-BB55-FC07013070FA}"/>
              </a:ext>
            </a:extLst>
          </p:cNvPr>
          <p:cNvSpPr txBox="1">
            <a:spLocks/>
          </p:cNvSpPr>
          <p:nvPr userDrawn="1"/>
        </p:nvSpPr>
        <p:spPr>
          <a:xfrm>
            <a:off x="2860997" y="481258"/>
            <a:ext cx="6470009" cy="788222"/>
          </a:xfrm>
          <a:prstGeom prst="rect">
            <a:avLst/>
          </a:prstGeom>
          <a:no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dirty="0">
                <a:solidFill>
                  <a:prstClr val="white"/>
                </a:solidFill>
                <a:latin typeface="HGMaruGothicMPRO" panose="020B0400000000000000" pitchFamily="34" charset="-128"/>
                <a:ea typeface="HGMaruGothicMPRO" panose="020B0400000000000000" pitchFamily="34" charset="-128"/>
                <a:cs typeface="Microsoft GothicNeo" panose="020B0503020000020004" pitchFamily="34" charset="-127"/>
              </a:rPr>
              <a:t>Engage with us!</a:t>
            </a:r>
            <a:endParaRPr kumimoji="0" lang="en-US" sz="4800" b="1"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endParaRPr>
          </a:p>
        </p:txBody>
      </p:sp>
      <p:pic>
        <p:nvPicPr>
          <p:cNvPr id="45" name="Picture 44">
            <a:extLst>
              <a:ext uri="{FF2B5EF4-FFF2-40B4-BE49-F238E27FC236}">
                <a16:creationId xmlns:a16="http://schemas.microsoft.com/office/drawing/2014/main" id="{04351979-084D-4253-9395-E0A9D9C83BB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66988" y="4809788"/>
            <a:ext cx="7658027" cy="1298249"/>
          </a:xfrm>
          <a:prstGeom prst="rect">
            <a:avLst/>
          </a:prstGeom>
        </p:spPr>
      </p:pic>
      <p:sp>
        <p:nvSpPr>
          <p:cNvPr id="47" name="Slide Number Placeholder 5">
            <a:extLst>
              <a:ext uri="{FF2B5EF4-FFF2-40B4-BE49-F238E27FC236}">
                <a16:creationId xmlns:a16="http://schemas.microsoft.com/office/drawing/2014/main" id="{F4CC1D50-6A46-4D6B-A45C-B4694B559F7C}"/>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2020 CESMII - All Rights Reserved.        </a:t>
            </a:r>
          </a:p>
        </p:txBody>
      </p:sp>
    </p:spTree>
    <p:extLst>
      <p:ext uri="{BB962C8B-B14F-4D97-AF65-F5344CB8AC3E}">
        <p14:creationId xmlns:p14="http://schemas.microsoft.com/office/powerpoint/2010/main" val="12875710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dirty="0"/>
          </a:p>
        </p:txBody>
      </p:sp>
      <p:sp>
        <p:nvSpPr>
          <p:cNvPr id="35" name="Title 1">
            <a:extLst>
              <a:ext uri="{FF2B5EF4-FFF2-40B4-BE49-F238E27FC236}">
                <a16:creationId xmlns:a16="http://schemas.microsoft.com/office/drawing/2014/main" id="{C4D447DD-E9E6-46DE-9DA2-E94F875468C3}"/>
              </a:ext>
            </a:extLst>
          </p:cNvPr>
          <p:cNvSpPr txBox="1">
            <a:spLocks/>
          </p:cNvSpPr>
          <p:nvPr userDrawn="1"/>
        </p:nvSpPr>
        <p:spPr>
          <a:xfrm>
            <a:off x="1" y="3447174"/>
            <a:ext cx="12192000" cy="874609"/>
          </a:xfrm>
          <a:prstGeom prst="rect">
            <a:avLst/>
          </a:prstGeom>
          <a:no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Democratizing </a:t>
            </a:r>
            <a:r>
              <a:rPr kumimoji="0" lang="en-US" sz="4000" b="1"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S</a:t>
            </a:r>
            <a:r>
              <a:rPr kumimoji="0" lang="en-US" sz="4000" b="0"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MART </a:t>
            </a:r>
            <a:r>
              <a:rPr kumimoji="0" lang="en-US" sz="4000" b="1"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M</a:t>
            </a:r>
            <a:r>
              <a:rPr kumimoji="0" lang="en-US" sz="4000" b="0"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ANUFACTURING</a:t>
            </a:r>
          </a:p>
        </p:txBody>
      </p:sp>
      <p:sp>
        <p:nvSpPr>
          <p:cNvPr id="37" name="TextBox 36">
            <a:extLst>
              <a:ext uri="{FF2B5EF4-FFF2-40B4-BE49-F238E27FC236}">
                <a16:creationId xmlns:a16="http://schemas.microsoft.com/office/drawing/2014/main" id="{37914519-0F4C-49DB-BFAA-9CAEDDFD0788}"/>
              </a:ext>
            </a:extLst>
          </p:cNvPr>
          <p:cNvSpPr txBox="1"/>
          <p:nvPr userDrawn="1"/>
        </p:nvSpPr>
        <p:spPr>
          <a:xfrm>
            <a:off x="5583684" y="6523511"/>
            <a:ext cx="1024639" cy="2462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www.cesmii.org</a:t>
            </a:r>
          </a:p>
        </p:txBody>
      </p:sp>
      <p:pic>
        <p:nvPicPr>
          <p:cNvPr id="39" name="Picture 38" descr="A picture containing drawing, plate&#10;&#10;Description automatically generated">
            <a:extLst>
              <a:ext uri="{FF2B5EF4-FFF2-40B4-BE49-F238E27FC236}">
                <a16:creationId xmlns:a16="http://schemas.microsoft.com/office/drawing/2014/main" id="{6509718B-42F1-4050-B201-C1922108A0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70788" y="2146579"/>
            <a:ext cx="2450429" cy="788223"/>
          </a:xfrm>
          <a:prstGeom prst="rect">
            <a:avLst/>
          </a:prstGeom>
        </p:spPr>
      </p:pic>
      <p:sp>
        <p:nvSpPr>
          <p:cNvPr id="41" name="Slide Number Placeholder 5">
            <a:extLst>
              <a:ext uri="{FF2B5EF4-FFF2-40B4-BE49-F238E27FC236}">
                <a16:creationId xmlns:a16="http://schemas.microsoft.com/office/drawing/2014/main" id="{A0B0729C-540E-4BC1-8068-7A3003B15603}"/>
              </a:ext>
            </a:extLst>
          </p:cNvPr>
          <p:cNvSpPr txBox="1">
            <a:spLocks/>
          </p:cNvSpPr>
          <p:nvPr userDrawn="1"/>
        </p:nvSpPr>
        <p:spPr>
          <a:xfrm>
            <a:off x="9010827" y="649624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Arial" panose="020B060402020202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8575A">
                  <a:lumMod val="40000"/>
                  <a:lumOff val="60000"/>
                </a:srgbClr>
              </a:solidFill>
              <a:effectLst/>
              <a:uLnTx/>
              <a:uFillTx/>
              <a:latin typeface="Arial" panose="020B0604020202020204"/>
              <a:ea typeface="+mn-ea"/>
              <a:cs typeface="+mn-cs"/>
            </a:endParaRPr>
          </a:p>
        </p:txBody>
      </p:sp>
      <p:sp>
        <p:nvSpPr>
          <p:cNvPr id="43" name="Title 1">
            <a:extLst>
              <a:ext uri="{FF2B5EF4-FFF2-40B4-BE49-F238E27FC236}">
                <a16:creationId xmlns:a16="http://schemas.microsoft.com/office/drawing/2014/main" id="{01F432E1-36DD-4B2F-BB55-FC07013070FA}"/>
              </a:ext>
            </a:extLst>
          </p:cNvPr>
          <p:cNvSpPr txBox="1">
            <a:spLocks/>
          </p:cNvSpPr>
          <p:nvPr userDrawn="1"/>
        </p:nvSpPr>
        <p:spPr>
          <a:xfrm>
            <a:off x="2860998" y="481258"/>
            <a:ext cx="6470009" cy="788223"/>
          </a:xfrm>
          <a:prstGeom prst="rect">
            <a:avLst/>
          </a:prstGeom>
          <a:no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lang="en-US" sz="4800" b="1" dirty="0">
                <a:solidFill>
                  <a:prstClr val="white"/>
                </a:solidFill>
                <a:latin typeface="HGMaruGothicMPRO" panose="020B0400000000000000" pitchFamily="34" charset="-128"/>
                <a:ea typeface="HGMaruGothicMPRO" panose="020B0400000000000000" pitchFamily="34" charset="-128"/>
                <a:cs typeface="Microsoft GothicNeo" panose="020B0503020000020004" pitchFamily="34" charset="-127"/>
              </a:rPr>
              <a:t>Engage with us!</a:t>
            </a:r>
            <a:endParaRPr kumimoji="0" lang="en-US" sz="4800" b="1"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endParaRPr>
          </a:p>
        </p:txBody>
      </p:sp>
      <p:pic>
        <p:nvPicPr>
          <p:cNvPr id="45" name="Picture 44">
            <a:extLst>
              <a:ext uri="{FF2B5EF4-FFF2-40B4-BE49-F238E27FC236}">
                <a16:creationId xmlns:a16="http://schemas.microsoft.com/office/drawing/2014/main" id="{04351979-084D-4253-9395-E0A9D9C83BBA}"/>
              </a:ext>
            </a:extLst>
          </p:cNvPr>
          <p:cNvPicPr>
            <a:picLocks noChangeAspect="1"/>
          </p:cNvPicPr>
          <p:nvPr userDrawn="1"/>
        </p:nvPicPr>
        <p:blipFill>
          <a:blip r:embed="rId3"/>
          <a:stretch>
            <a:fillRect/>
          </a:stretch>
        </p:blipFill>
        <p:spPr>
          <a:xfrm>
            <a:off x="2266989" y="4809789"/>
            <a:ext cx="7658027" cy="1298249"/>
          </a:xfrm>
          <a:prstGeom prst="rect">
            <a:avLst/>
          </a:prstGeom>
        </p:spPr>
      </p:pic>
      <p:sp>
        <p:nvSpPr>
          <p:cNvPr id="47" name="Slide Number Placeholder 5">
            <a:extLst>
              <a:ext uri="{FF2B5EF4-FFF2-40B4-BE49-F238E27FC236}">
                <a16:creationId xmlns:a16="http://schemas.microsoft.com/office/drawing/2014/main" id="{F4CC1D50-6A46-4D6B-A45C-B4694B559F7C}"/>
              </a:ext>
            </a:extLst>
          </p:cNvPr>
          <p:cNvSpPr txBox="1">
            <a:spLocks/>
          </p:cNvSpPr>
          <p:nvPr userDrawn="1"/>
        </p:nvSpPr>
        <p:spPr>
          <a:xfrm>
            <a:off x="283015" y="6528338"/>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2020 CESMII - All Rights Reserved.        </a:t>
            </a:r>
          </a:p>
        </p:txBody>
      </p:sp>
    </p:spTree>
    <p:extLst>
      <p:ext uri="{BB962C8B-B14F-4D97-AF65-F5344CB8AC3E}">
        <p14:creationId xmlns:p14="http://schemas.microsoft.com/office/powerpoint/2010/main" val="315437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print">
            <a:biLevel thresh="50000"/>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pic>
        <p:nvPicPr>
          <p:cNvPr id="7" name="Picture Placeholder 9">
            <a:extLst>
              <a:ext uri="{FF2B5EF4-FFF2-40B4-BE49-F238E27FC236}">
                <a16:creationId xmlns:a16="http://schemas.microsoft.com/office/drawing/2014/main" id="{A345B4D6-C8FA-4DA2-90DE-C4704D9AE49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73050" y="0"/>
            <a:ext cx="8439151" cy="6877696"/>
          </a:xfrm>
          <a:custGeom>
            <a:avLst/>
            <a:gdLst>
              <a:gd name="connsiteX0" fmla="*/ 0 w 8438357"/>
              <a:gd name="connsiteY0" fmla="*/ 0 h 6917122"/>
              <a:gd name="connsiteX1" fmla="*/ 8438357 w 8438357"/>
              <a:gd name="connsiteY1" fmla="*/ 0 h 6917122"/>
              <a:gd name="connsiteX2" fmla="*/ 5790432 w 8438357"/>
              <a:gd name="connsiteY2" fmla="*/ 6917122 h 6917122"/>
              <a:gd name="connsiteX3" fmla="*/ 0 w 8438357"/>
              <a:gd name="connsiteY3" fmla="*/ 6917122 h 6917122"/>
            </a:gdLst>
            <a:ahLst/>
            <a:cxnLst>
              <a:cxn ang="0">
                <a:pos x="connsiteX0" y="connsiteY0"/>
              </a:cxn>
              <a:cxn ang="0">
                <a:pos x="connsiteX1" y="connsiteY1"/>
              </a:cxn>
              <a:cxn ang="0">
                <a:pos x="connsiteX2" y="connsiteY2"/>
              </a:cxn>
              <a:cxn ang="0">
                <a:pos x="connsiteX3" y="connsiteY3"/>
              </a:cxn>
            </a:cxnLst>
            <a:rect l="l" t="t" r="r" b="b"/>
            <a:pathLst>
              <a:path w="8438357" h="6917122">
                <a:moveTo>
                  <a:pt x="0" y="0"/>
                </a:moveTo>
                <a:lnTo>
                  <a:pt x="8438357" y="0"/>
                </a:lnTo>
                <a:lnTo>
                  <a:pt x="5790432" y="6917122"/>
                </a:lnTo>
                <a:lnTo>
                  <a:pt x="0" y="6917122"/>
                </a:lnTo>
                <a:close/>
              </a:path>
            </a:pathLst>
          </a:custGeom>
        </p:spPr>
      </p:pic>
      <p:cxnSp>
        <p:nvCxnSpPr>
          <p:cNvPr id="8" name="Straight Connector 7">
            <a:extLst>
              <a:ext uri="{FF2B5EF4-FFF2-40B4-BE49-F238E27FC236}">
                <a16:creationId xmlns:a16="http://schemas.microsoft.com/office/drawing/2014/main" id="{CD1FDB3A-79BC-4DB7-95FE-27F4A466F685}"/>
              </a:ext>
            </a:extLst>
          </p:cNvPr>
          <p:cNvCxnSpPr>
            <a:cxnSpLocks/>
          </p:cNvCxnSpPr>
          <p:nvPr userDrawn="1"/>
        </p:nvCxnSpPr>
        <p:spPr>
          <a:xfrm flipH="1">
            <a:off x="5475385" y="1"/>
            <a:ext cx="2690716" cy="698469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45D8911-7987-45D8-93D6-32A3594E546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70175" y="3658242"/>
            <a:ext cx="14532349" cy="4574311"/>
          </a:xfrm>
          <a:prstGeom prst="rect">
            <a:avLst/>
          </a:prstGeom>
        </p:spPr>
      </p:pic>
      <p:sp>
        <p:nvSpPr>
          <p:cNvPr id="10" name="Slide Number Placeholder 2">
            <a:extLst>
              <a:ext uri="{FF2B5EF4-FFF2-40B4-BE49-F238E27FC236}">
                <a16:creationId xmlns:a16="http://schemas.microsoft.com/office/drawing/2014/main" id="{B31B0153-3196-4C57-BFAB-FF056DFCFF22}"/>
              </a:ext>
            </a:extLst>
          </p:cNvPr>
          <p:cNvSpPr txBox="1">
            <a:spLocks/>
          </p:cNvSpPr>
          <p:nvPr userDrawn="1"/>
        </p:nvSpPr>
        <p:spPr>
          <a:xfrm>
            <a:off x="11381014" y="6512572"/>
            <a:ext cx="4383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z="1200" smtClean="0"/>
              <a:pPr/>
              <a:t>‹#›</a:t>
            </a:fld>
            <a:endParaRPr lang="en-US" sz="1200"/>
          </a:p>
        </p:txBody>
      </p:sp>
      <p:pic>
        <p:nvPicPr>
          <p:cNvPr id="11" name="Picture 10">
            <a:extLst>
              <a:ext uri="{FF2B5EF4-FFF2-40B4-BE49-F238E27FC236}">
                <a16:creationId xmlns:a16="http://schemas.microsoft.com/office/drawing/2014/main" id="{BE314639-741F-4435-A879-97B749C52B0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85476" y="2885488"/>
            <a:ext cx="4198915" cy="1348611"/>
          </a:xfrm>
          <a:prstGeom prst="rect">
            <a:avLst/>
          </a:prstGeom>
        </p:spPr>
      </p:pic>
      <p:sp>
        <p:nvSpPr>
          <p:cNvPr id="13" name="TextBox 12">
            <a:extLst>
              <a:ext uri="{FF2B5EF4-FFF2-40B4-BE49-F238E27FC236}">
                <a16:creationId xmlns:a16="http://schemas.microsoft.com/office/drawing/2014/main" id="{4EEFDF64-4B66-4D00-8CE0-8823A7B63CC5}"/>
              </a:ext>
            </a:extLst>
          </p:cNvPr>
          <p:cNvSpPr txBox="1"/>
          <p:nvPr userDrawn="1"/>
        </p:nvSpPr>
        <p:spPr>
          <a:xfrm>
            <a:off x="8697484" y="1769200"/>
            <a:ext cx="3068276" cy="508088"/>
          </a:xfrm>
          <a:prstGeom prst="rect">
            <a:avLst/>
          </a:prstGeom>
          <a:noFill/>
        </p:spPr>
        <p:txBody>
          <a:bodyPr wrap="none" rtlCol="0">
            <a:spAutoFit/>
          </a:bodyPr>
          <a:lstStyle/>
          <a:p>
            <a:pPr algn="r"/>
            <a:r>
              <a:rPr lang="en-US" sz="1351" dirty="0">
                <a:solidFill>
                  <a:schemeClr val="bg1"/>
                </a:solidFill>
                <a:latin typeface="Calibri" panose="020F0502020204030204" pitchFamily="34" charset="0"/>
                <a:cs typeface="Calibri" panose="020F0502020204030204" pitchFamily="34" charset="0"/>
              </a:rPr>
              <a:t>Accelerating the</a:t>
            </a:r>
            <a:br>
              <a:rPr lang="en-US" sz="1351" dirty="0">
                <a:solidFill>
                  <a:schemeClr val="bg1"/>
                </a:solidFill>
                <a:latin typeface="Calibri" panose="020F0502020204030204" pitchFamily="34" charset="0"/>
                <a:cs typeface="Calibri" panose="020F0502020204030204" pitchFamily="34" charset="0"/>
              </a:rPr>
            </a:br>
            <a:r>
              <a:rPr lang="en-US" sz="1351" dirty="0">
                <a:solidFill>
                  <a:schemeClr val="bg1"/>
                </a:solidFill>
                <a:latin typeface="Calibri" panose="020F0502020204030204" pitchFamily="34" charset="0"/>
                <a:cs typeface="Calibri" panose="020F0502020204030204" pitchFamily="34" charset="0"/>
              </a:rPr>
              <a:t>Democratization of Smart Manufacturing</a:t>
            </a:r>
          </a:p>
        </p:txBody>
      </p:sp>
      <p:sp>
        <p:nvSpPr>
          <p:cNvPr id="2" name="Slide Number Placeholder 5">
            <a:extLst>
              <a:ext uri="{FF2B5EF4-FFF2-40B4-BE49-F238E27FC236}">
                <a16:creationId xmlns:a16="http://schemas.microsoft.com/office/drawing/2014/main" id="{82C7BE8B-91F4-4A54-A7B1-03EE64BCAD5D}"/>
              </a:ext>
            </a:extLst>
          </p:cNvPr>
          <p:cNvSpPr txBox="1">
            <a:spLocks/>
          </p:cNvSpPr>
          <p:nvPr userDrawn="1"/>
        </p:nvSpPr>
        <p:spPr>
          <a:xfrm>
            <a:off x="283015" y="6528338"/>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2021 CESMII - All Rights Reserved.        </a:t>
            </a:r>
          </a:p>
        </p:txBody>
      </p:sp>
    </p:spTree>
    <p:extLst>
      <p:ext uri="{BB962C8B-B14F-4D97-AF65-F5344CB8AC3E}">
        <p14:creationId xmlns:p14="http://schemas.microsoft.com/office/powerpoint/2010/main" val="31022692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a:biLevel thresh="50000"/>
          </a:blip>
          <a:stretch>
            <a:fillRect/>
          </a:stretch>
        </p:blipFill>
        <p:spPr>
          <a:xfrm>
            <a:off x="11822305" y="6494282"/>
            <a:ext cx="369697" cy="369697"/>
          </a:xfrm>
          <a:prstGeom prst="rect">
            <a:avLst/>
          </a:prstGeom>
        </p:spPr>
      </p:pic>
      <p:sp>
        <p:nvSpPr>
          <p:cNvPr id="2" name="Slide Number Placeholder 5">
            <a:extLst>
              <a:ext uri="{FF2B5EF4-FFF2-40B4-BE49-F238E27FC236}">
                <a16:creationId xmlns:a16="http://schemas.microsoft.com/office/drawing/2014/main" id="{82C7BE8B-91F4-4A54-A7B1-03EE64BCAD5D}"/>
              </a:ext>
            </a:extLst>
          </p:cNvPr>
          <p:cNvSpPr txBox="1">
            <a:spLocks/>
          </p:cNvSpPr>
          <p:nvPr userDrawn="1"/>
        </p:nvSpPr>
        <p:spPr>
          <a:xfrm>
            <a:off x="283015" y="6528338"/>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2021 CESMII - All Rights Reserved.        </a:t>
            </a:r>
          </a:p>
        </p:txBody>
      </p:sp>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cxnSp>
        <p:nvCxnSpPr>
          <p:cNvPr id="8" name="Straight Connector 7">
            <a:extLst>
              <a:ext uri="{FF2B5EF4-FFF2-40B4-BE49-F238E27FC236}">
                <a16:creationId xmlns:a16="http://schemas.microsoft.com/office/drawing/2014/main" id="{CD1FDB3A-79BC-4DB7-95FE-27F4A466F685}"/>
              </a:ext>
            </a:extLst>
          </p:cNvPr>
          <p:cNvCxnSpPr>
            <a:cxnSpLocks/>
          </p:cNvCxnSpPr>
          <p:nvPr userDrawn="1"/>
        </p:nvCxnSpPr>
        <p:spPr>
          <a:xfrm flipH="1">
            <a:off x="5475385" y="1"/>
            <a:ext cx="2690716" cy="698469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45D8911-7987-45D8-93D6-32A3594E546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70175" y="3658242"/>
            <a:ext cx="14532349" cy="4574311"/>
          </a:xfrm>
          <a:prstGeom prst="rect">
            <a:avLst/>
          </a:prstGeom>
        </p:spPr>
      </p:pic>
      <p:sp>
        <p:nvSpPr>
          <p:cNvPr id="10" name="Slide Number Placeholder 2">
            <a:extLst>
              <a:ext uri="{FF2B5EF4-FFF2-40B4-BE49-F238E27FC236}">
                <a16:creationId xmlns:a16="http://schemas.microsoft.com/office/drawing/2014/main" id="{B31B0153-3196-4C57-BFAB-FF056DFCFF22}"/>
              </a:ext>
            </a:extLst>
          </p:cNvPr>
          <p:cNvSpPr txBox="1">
            <a:spLocks/>
          </p:cNvSpPr>
          <p:nvPr userDrawn="1"/>
        </p:nvSpPr>
        <p:spPr>
          <a:xfrm>
            <a:off x="11381014" y="6512572"/>
            <a:ext cx="4383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z="1200" smtClean="0"/>
              <a:pPr/>
              <a:t>‹#›</a:t>
            </a:fld>
            <a:endParaRPr lang="en-US" sz="1200"/>
          </a:p>
        </p:txBody>
      </p:sp>
      <p:pic>
        <p:nvPicPr>
          <p:cNvPr id="11" name="Picture 10">
            <a:extLst>
              <a:ext uri="{FF2B5EF4-FFF2-40B4-BE49-F238E27FC236}">
                <a16:creationId xmlns:a16="http://schemas.microsoft.com/office/drawing/2014/main" id="{BE314639-741F-4435-A879-97B749C52B0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10615" y="335577"/>
            <a:ext cx="2348116" cy="754169"/>
          </a:xfrm>
          <a:prstGeom prst="rect">
            <a:avLst/>
          </a:prstGeom>
        </p:spPr>
      </p:pic>
      <p:pic>
        <p:nvPicPr>
          <p:cNvPr id="3" name="Picture 2">
            <a:extLst>
              <a:ext uri="{FF2B5EF4-FFF2-40B4-BE49-F238E27FC236}">
                <a16:creationId xmlns:a16="http://schemas.microsoft.com/office/drawing/2014/main" id="{3976C8DE-DB59-4F73-A4BF-5F7374F2D691}"/>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a:off x="1" y="9525"/>
            <a:ext cx="8124825" cy="6848475"/>
          </a:xfrm>
          <a:prstGeom prst="rect">
            <a:avLst/>
          </a:prstGeom>
        </p:spPr>
      </p:pic>
    </p:spTree>
    <p:extLst>
      <p:ext uri="{BB962C8B-B14F-4D97-AF65-F5344CB8AC3E}">
        <p14:creationId xmlns:p14="http://schemas.microsoft.com/office/powerpoint/2010/main" val="16387914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Main Text + Sub-Title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2"/>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973667"/>
          </a:xfrm>
          <a:prstGeom prst="rect">
            <a:avLst/>
          </a:prstGeom>
        </p:spPr>
        <p:txBody>
          <a:bodyPr vert="horz" lIns="91440" tIns="45720" rIns="91440" bIns="45720" rtlCol="0" anchor="b">
            <a:normAutofit/>
          </a:bodyPr>
          <a:lstStyle>
            <a:lvl1pPr>
              <a:defRPr sz="3600"/>
            </a:lvl1pPr>
          </a:lstStyle>
          <a:p>
            <a:r>
              <a:rPr lang="en-US" dirty="0"/>
              <a:t>Click to edit Master title style</a:t>
            </a:r>
          </a:p>
        </p:txBody>
      </p:sp>
      <p:sp>
        <p:nvSpPr>
          <p:cNvPr id="9" name="Text Placeholder 9">
            <a:extLst>
              <a:ext uri="{FF2B5EF4-FFF2-40B4-BE49-F238E27FC236}">
                <a16:creationId xmlns:a16="http://schemas.microsoft.com/office/drawing/2014/main" id="{616D9BAD-D023-4DC2-9129-1FF2B3359A72}"/>
              </a:ext>
            </a:extLst>
          </p:cNvPr>
          <p:cNvSpPr>
            <a:spLocks noGrp="1"/>
          </p:cNvSpPr>
          <p:nvPr>
            <p:ph type="body" sz="quarter" idx="13" hasCustomPrompt="1"/>
          </p:nvPr>
        </p:nvSpPr>
        <p:spPr>
          <a:xfrm>
            <a:off x="838200" y="973668"/>
            <a:ext cx="10515600" cy="342515"/>
          </a:xfrm>
        </p:spPr>
        <p:txBody>
          <a:bodyPr>
            <a:noAutofit/>
          </a:bodyPr>
          <a:lstStyle>
            <a:lvl1pPr marL="0" indent="0">
              <a:buNone/>
              <a:defRPr sz="1400">
                <a:solidFill>
                  <a:schemeClr val="accent1"/>
                </a:solidFill>
              </a:defRPr>
            </a:lvl1pPr>
            <a:lvl2pPr marL="457189" indent="0">
              <a:buNone/>
              <a:defRPr/>
            </a:lvl2pPr>
          </a:lstStyle>
          <a:p>
            <a:pPr lvl="0"/>
            <a:r>
              <a:rPr lang="en-US" dirty="0"/>
              <a:t>Insert your subtitle here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507068"/>
            <a:ext cx="10515600" cy="46698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57480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Main Text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2"/>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973667"/>
          </a:xfrm>
          <a:prstGeom prst="rect">
            <a:avLst/>
          </a:prstGeom>
        </p:spPr>
        <p:txBody>
          <a:bodyPr vert="horz" lIns="91440" tIns="45720" rIns="91440" bIns="45720" rtlCol="0" anchor="b">
            <a:normAutofit/>
          </a:bodyPr>
          <a:lstStyle>
            <a:lvl1pPr algn="ctr">
              <a:defRPr sz="3600"/>
            </a:lvl1pPr>
          </a:lstStyle>
          <a:p>
            <a:r>
              <a:rPr lang="en-US" dirty="0"/>
              <a:t>Click to edit Master title style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083734"/>
            <a:ext cx="10515600" cy="50932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43761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Only + Sub-Title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2"/>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1"/>
            <a:ext cx="10515600" cy="951056"/>
          </a:xfrm>
          <a:prstGeom prst="rect">
            <a:avLst/>
          </a:prstGeom>
        </p:spPr>
        <p:txBody>
          <a:bodyPr vert="horz" lIns="91440" tIns="45720" rIns="91440" bIns="45720" rtlCol="0" anchor="b">
            <a:normAutofit/>
          </a:bodyPr>
          <a:lstStyle>
            <a:lvl1pPr algn="ctr">
              <a:defRPr sz="3600"/>
            </a:lvl1pPr>
          </a:lstStyle>
          <a:p>
            <a:r>
              <a:rPr lang="en-US" dirty="0"/>
              <a:t>Click to edit Master title style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
        <p:nvSpPr>
          <p:cNvPr id="10" name="Text Placeholder 9">
            <a:extLst>
              <a:ext uri="{FF2B5EF4-FFF2-40B4-BE49-F238E27FC236}">
                <a16:creationId xmlns:a16="http://schemas.microsoft.com/office/drawing/2014/main" id="{C7F78B9B-6CE9-4678-BD01-42F53EB1857A}"/>
              </a:ext>
            </a:extLst>
          </p:cNvPr>
          <p:cNvSpPr>
            <a:spLocks noGrp="1"/>
          </p:cNvSpPr>
          <p:nvPr>
            <p:ph type="body" sz="quarter" idx="13" hasCustomPrompt="1"/>
          </p:nvPr>
        </p:nvSpPr>
        <p:spPr>
          <a:xfrm>
            <a:off x="838200" y="951058"/>
            <a:ext cx="10515600" cy="365125"/>
          </a:xfrm>
        </p:spPr>
        <p:txBody>
          <a:bodyPr>
            <a:noAutofit/>
          </a:bodyPr>
          <a:lstStyle>
            <a:lvl1pPr marL="0" indent="0">
              <a:buNone/>
              <a:defRPr sz="1400">
                <a:solidFill>
                  <a:schemeClr val="accent1"/>
                </a:solidFill>
              </a:defRPr>
            </a:lvl1pPr>
            <a:lvl2pPr marL="457189" indent="0">
              <a:buNone/>
              <a:defRPr/>
            </a:lvl2pPr>
          </a:lstStyle>
          <a:p>
            <a:pPr lvl="0"/>
            <a:r>
              <a:rPr lang="en-US" dirty="0"/>
              <a:t>Insert your subtitle here</a:t>
            </a:r>
          </a:p>
        </p:txBody>
      </p:sp>
    </p:spTree>
    <p:extLst>
      <p:ext uri="{BB962C8B-B14F-4D97-AF65-F5344CB8AC3E}">
        <p14:creationId xmlns:p14="http://schemas.microsoft.com/office/powerpoint/2010/main" val="4046157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Only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2"/>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2"/>
            <a:ext cx="10515600" cy="965199"/>
          </a:xfrm>
          <a:prstGeom prst="rect">
            <a:avLst/>
          </a:prstGeom>
        </p:spPr>
        <p:txBody>
          <a:bodyPr vert="horz" lIns="91440" tIns="45720" rIns="91440" bIns="45720" rtlCol="0" anchor="b">
            <a:normAutofit/>
          </a:bodyPr>
          <a:lstStyle>
            <a:lvl1pPr algn="ctr">
              <a:defRPr sz="3600"/>
            </a:lvl1pPr>
          </a:lstStyle>
          <a:p>
            <a:r>
              <a:rPr lang="en-US" dirty="0"/>
              <a:t>Click to edit Master title style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20460827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lank Layout w/Banner">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6" name="Slide Number Placeholder 5">
            <a:extLst>
              <a:ext uri="{FF2B5EF4-FFF2-40B4-BE49-F238E27FC236}">
                <a16:creationId xmlns:a16="http://schemas.microsoft.com/office/drawing/2014/main" id="{CBE9493D-C64D-4173-8D95-B1854E8E7D41}"/>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2922243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Blank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6" name="Slide Number Placeholder 5">
            <a:extLst>
              <a:ext uri="{FF2B5EF4-FFF2-40B4-BE49-F238E27FC236}">
                <a16:creationId xmlns:a16="http://schemas.microsoft.com/office/drawing/2014/main" id="{CBE9493D-C64D-4173-8D95-B1854E8E7D41}"/>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40485121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print">
            <a:biLevel thresh="50000"/>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1789589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ayout 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7264113-4187-4EBB-AD66-68EAE65599BA}"/>
              </a:ext>
            </a:extLst>
          </p:cNvPr>
          <p:cNvSpPr>
            <a:spLocks noGrp="1"/>
          </p:cNvSpPr>
          <p:nvPr>
            <p:ph type="pic" sz="quarter" idx="14"/>
          </p:nvPr>
        </p:nvSpPr>
        <p:spPr>
          <a:xfrm>
            <a:off x="346076" y="5263219"/>
            <a:ext cx="11493500" cy="1096275"/>
          </a:xfrm>
          <a:prstGeom prst="rect">
            <a:avLst/>
          </a:prstGeom>
        </p:spPr>
        <p:txBody>
          <a:bodyPr anchor="ctr"/>
          <a:lstStyle>
            <a:lvl1pPr marL="0" indent="0" algn="ctr">
              <a:buNone/>
              <a:defRPr/>
            </a:lvl1pPr>
          </a:lstStyle>
          <a:p>
            <a:endParaRPr lang="en-ID"/>
          </a:p>
        </p:txBody>
      </p:sp>
      <p:sp>
        <p:nvSpPr>
          <p:cNvPr id="15" name="Parallelogram 3">
            <a:extLst>
              <a:ext uri="{FF2B5EF4-FFF2-40B4-BE49-F238E27FC236}">
                <a16:creationId xmlns:a16="http://schemas.microsoft.com/office/drawing/2014/main" id="{A42EFA2A-20ED-A546-B14E-7A6CE853967B}"/>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5887E8A2-7761-BA40-85CA-DE497ED5EED0}"/>
              </a:ext>
            </a:extLst>
          </p:cNvPr>
          <p:cNvSpPr txBox="1">
            <a:spLocks/>
          </p:cNvSpPr>
          <p:nvPr userDrawn="1"/>
        </p:nvSpPr>
        <p:spPr>
          <a:xfrm>
            <a:off x="9076143" y="65125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mtClean="0"/>
              <a:pPr/>
              <a:t>‹#›</a:t>
            </a:fld>
            <a:endParaRPr lang="en-US" dirty="0"/>
          </a:p>
        </p:txBody>
      </p:sp>
      <p:sp>
        <p:nvSpPr>
          <p:cNvPr id="17" name="Slide Number Placeholder 5">
            <a:extLst>
              <a:ext uri="{FF2B5EF4-FFF2-40B4-BE49-F238E27FC236}">
                <a16:creationId xmlns:a16="http://schemas.microsoft.com/office/drawing/2014/main" id="{0BA07141-3041-5F43-B283-BDD28E143DC3}"/>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2020 CESMII - All Rights Reserved.        </a:t>
            </a:r>
          </a:p>
        </p:txBody>
      </p:sp>
      <p:pic>
        <p:nvPicPr>
          <p:cNvPr id="18" name="Picture 17">
            <a:extLst>
              <a:ext uri="{FF2B5EF4-FFF2-40B4-BE49-F238E27FC236}">
                <a16:creationId xmlns:a16="http://schemas.microsoft.com/office/drawing/2014/main" id="{CF4ACB8E-0961-CD4C-9F5D-FA34184D40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9" name="Title 1">
            <a:extLst>
              <a:ext uri="{FF2B5EF4-FFF2-40B4-BE49-F238E27FC236}">
                <a16:creationId xmlns:a16="http://schemas.microsoft.com/office/drawing/2014/main" id="{5F2C930E-2527-9F46-B9A7-EFAB09F2E834}"/>
              </a:ext>
            </a:extLst>
          </p:cNvPr>
          <p:cNvSpPr>
            <a:spLocks noGrp="1"/>
          </p:cNvSpPr>
          <p:nvPr>
            <p:ph type="title"/>
          </p:nvPr>
        </p:nvSpPr>
        <p:spPr>
          <a:xfrm>
            <a:off x="0" y="617837"/>
            <a:ext cx="12191999" cy="1325563"/>
          </a:xfrm>
          <a:prstGeom prst="rect">
            <a:avLst/>
          </a:prstGeom>
        </p:spPr>
        <p:txBody>
          <a:bodyPr anchor="ctr">
            <a:normAutofit/>
          </a:bodyPr>
          <a:lstStyle>
            <a:lvl1pPr algn="ctr">
              <a:defRPr sz="3200"/>
            </a:lvl1pPr>
          </a:lstStyle>
          <a:p>
            <a:r>
              <a:rPr lang="en-US" dirty="0"/>
              <a:t>Click to edit Master title style</a:t>
            </a:r>
          </a:p>
        </p:txBody>
      </p:sp>
      <p:sp>
        <p:nvSpPr>
          <p:cNvPr id="20" name="Text Placeholder 9">
            <a:extLst>
              <a:ext uri="{FF2B5EF4-FFF2-40B4-BE49-F238E27FC236}">
                <a16:creationId xmlns:a16="http://schemas.microsoft.com/office/drawing/2014/main" id="{BF29FE8D-88D3-3040-9B12-7BF2E257B58B}"/>
              </a:ext>
            </a:extLst>
          </p:cNvPr>
          <p:cNvSpPr>
            <a:spLocks noGrp="1"/>
          </p:cNvSpPr>
          <p:nvPr>
            <p:ph type="body" sz="quarter" idx="13" hasCustomPrompt="1"/>
          </p:nvPr>
        </p:nvSpPr>
        <p:spPr>
          <a:xfrm>
            <a:off x="0" y="1508832"/>
            <a:ext cx="12192000" cy="365125"/>
          </a:xfrm>
          <a:prstGeom prst="rect">
            <a:avLst/>
          </a:prstGeom>
        </p:spPr>
        <p:txBody>
          <a:bodyPr>
            <a:noAutofit/>
          </a:bodyPr>
          <a:lstStyle>
            <a:lvl1pPr marL="0" indent="0" algn="ctr">
              <a:buNone/>
              <a:defRPr sz="1600">
                <a:solidFill>
                  <a:schemeClr val="accent2"/>
                </a:solidFill>
              </a:defRPr>
            </a:lvl1pPr>
            <a:lvl2pPr marL="457200" indent="0">
              <a:buNone/>
              <a:defRPr/>
            </a:lvl2pPr>
          </a:lstStyle>
          <a:p>
            <a:pPr lvl="0"/>
            <a:r>
              <a:rPr lang="en-US" dirty="0"/>
              <a:t>Insert your subtitle here</a:t>
            </a:r>
          </a:p>
        </p:txBody>
      </p:sp>
      <p:sp>
        <p:nvSpPr>
          <p:cNvPr id="21" name="Content Placeholder 2">
            <a:extLst>
              <a:ext uri="{FF2B5EF4-FFF2-40B4-BE49-F238E27FC236}">
                <a16:creationId xmlns:a16="http://schemas.microsoft.com/office/drawing/2014/main" id="{A6892FC5-1041-104C-BE4D-23EB7C79324C}"/>
              </a:ext>
            </a:extLst>
          </p:cNvPr>
          <p:cNvSpPr>
            <a:spLocks noGrp="1"/>
          </p:cNvSpPr>
          <p:nvPr>
            <p:ph sz="quarter" idx="18"/>
          </p:nvPr>
        </p:nvSpPr>
        <p:spPr>
          <a:xfrm>
            <a:off x="697862" y="2303463"/>
            <a:ext cx="10744943" cy="2843259"/>
          </a:xfrm>
          <a:prstGeom prst="rect">
            <a:avLst/>
          </a:prstGeom>
        </p:spPr>
        <p:txBody>
          <a:bodyPr numCol="2">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dirty="0"/>
              <a:t>Click to edit Master text style</a:t>
            </a:r>
          </a:p>
        </p:txBody>
      </p:sp>
    </p:spTree>
    <p:extLst>
      <p:ext uri="{BB962C8B-B14F-4D97-AF65-F5344CB8AC3E}">
        <p14:creationId xmlns:p14="http://schemas.microsoft.com/office/powerpoint/2010/main" val="107844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print">
            <a:biLevel thresh="50000"/>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6" name="Slide Number Placeholder 5">
            <a:extLst>
              <a:ext uri="{FF2B5EF4-FFF2-40B4-BE49-F238E27FC236}">
                <a16:creationId xmlns:a16="http://schemas.microsoft.com/office/drawing/2014/main" id="{C17AC3AF-D55E-4FF4-8AB1-95644CEA18CA}"/>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280191349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print">
            <a:biLevel thresh="50000"/>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6" name="Slide Number Placeholder 5">
            <a:extLst>
              <a:ext uri="{FF2B5EF4-FFF2-40B4-BE49-F238E27FC236}">
                <a16:creationId xmlns:a16="http://schemas.microsoft.com/office/drawing/2014/main" id="{98F65BB5-16BE-4DA3-9752-82DE0273781F}"/>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36271871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dirty="0"/>
          </a:p>
        </p:txBody>
      </p:sp>
      <p:sp>
        <p:nvSpPr>
          <p:cNvPr id="35" name="Title 1">
            <a:extLst>
              <a:ext uri="{FF2B5EF4-FFF2-40B4-BE49-F238E27FC236}">
                <a16:creationId xmlns:a16="http://schemas.microsoft.com/office/drawing/2014/main" id="{C4D447DD-E9E6-46DE-9DA2-E94F875468C3}"/>
              </a:ext>
            </a:extLst>
          </p:cNvPr>
          <p:cNvSpPr txBox="1">
            <a:spLocks/>
          </p:cNvSpPr>
          <p:nvPr userDrawn="1"/>
        </p:nvSpPr>
        <p:spPr>
          <a:xfrm>
            <a:off x="1" y="3447174"/>
            <a:ext cx="12192000" cy="874609"/>
          </a:xfrm>
          <a:prstGeom prst="rect">
            <a:avLst/>
          </a:prstGeom>
          <a:no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Democratizing </a:t>
            </a:r>
            <a:r>
              <a:rPr kumimoji="0" lang="en-US" sz="4000" b="1"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S</a:t>
            </a:r>
            <a:r>
              <a:rPr kumimoji="0" lang="en-US" sz="4000" b="0"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MART </a:t>
            </a:r>
            <a:r>
              <a:rPr kumimoji="0" lang="en-US" sz="4000" b="1"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M</a:t>
            </a:r>
            <a:r>
              <a:rPr kumimoji="0" lang="en-US" sz="4000" b="0"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ANUFACTURING</a:t>
            </a:r>
          </a:p>
        </p:txBody>
      </p:sp>
      <p:sp>
        <p:nvSpPr>
          <p:cNvPr id="37" name="TextBox 36">
            <a:extLst>
              <a:ext uri="{FF2B5EF4-FFF2-40B4-BE49-F238E27FC236}">
                <a16:creationId xmlns:a16="http://schemas.microsoft.com/office/drawing/2014/main" id="{37914519-0F4C-49DB-BFAA-9CAEDDFD0788}"/>
              </a:ext>
            </a:extLst>
          </p:cNvPr>
          <p:cNvSpPr txBox="1"/>
          <p:nvPr userDrawn="1"/>
        </p:nvSpPr>
        <p:spPr>
          <a:xfrm>
            <a:off x="5583684" y="6523511"/>
            <a:ext cx="1024639" cy="2462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www.cesmii.org</a:t>
            </a:r>
          </a:p>
        </p:txBody>
      </p:sp>
      <p:pic>
        <p:nvPicPr>
          <p:cNvPr id="39" name="Picture 38" descr="A picture containing drawing, plate&#10;&#10;Description automatically generated">
            <a:extLst>
              <a:ext uri="{FF2B5EF4-FFF2-40B4-BE49-F238E27FC236}">
                <a16:creationId xmlns:a16="http://schemas.microsoft.com/office/drawing/2014/main" id="{6509718B-42F1-4050-B201-C1922108A0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70788" y="2146579"/>
            <a:ext cx="2450429" cy="788223"/>
          </a:xfrm>
          <a:prstGeom prst="rect">
            <a:avLst/>
          </a:prstGeom>
        </p:spPr>
      </p:pic>
      <p:sp>
        <p:nvSpPr>
          <p:cNvPr id="41" name="Slide Number Placeholder 5">
            <a:extLst>
              <a:ext uri="{FF2B5EF4-FFF2-40B4-BE49-F238E27FC236}">
                <a16:creationId xmlns:a16="http://schemas.microsoft.com/office/drawing/2014/main" id="{A0B0729C-540E-4BC1-8068-7A3003B15603}"/>
              </a:ext>
            </a:extLst>
          </p:cNvPr>
          <p:cNvSpPr txBox="1">
            <a:spLocks/>
          </p:cNvSpPr>
          <p:nvPr userDrawn="1"/>
        </p:nvSpPr>
        <p:spPr>
          <a:xfrm>
            <a:off x="9010827" y="649624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Arial" panose="020B060402020202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8575A">
                  <a:lumMod val="40000"/>
                  <a:lumOff val="60000"/>
                </a:srgbClr>
              </a:solidFill>
              <a:effectLst/>
              <a:uLnTx/>
              <a:uFillTx/>
              <a:latin typeface="Arial" panose="020B0604020202020204"/>
              <a:ea typeface="+mn-ea"/>
              <a:cs typeface="+mn-cs"/>
            </a:endParaRPr>
          </a:p>
        </p:txBody>
      </p:sp>
      <p:sp>
        <p:nvSpPr>
          <p:cNvPr id="43" name="Title 1">
            <a:extLst>
              <a:ext uri="{FF2B5EF4-FFF2-40B4-BE49-F238E27FC236}">
                <a16:creationId xmlns:a16="http://schemas.microsoft.com/office/drawing/2014/main" id="{01F432E1-36DD-4B2F-BB55-FC07013070FA}"/>
              </a:ext>
            </a:extLst>
          </p:cNvPr>
          <p:cNvSpPr txBox="1">
            <a:spLocks/>
          </p:cNvSpPr>
          <p:nvPr userDrawn="1"/>
        </p:nvSpPr>
        <p:spPr>
          <a:xfrm>
            <a:off x="2860998" y="481258"/>
            <a:ext cx="6470009" cy="788223"/>
          </a:xfrm>
          <a:prstGeom prst="rect">
            <a:avLst/>
          </a:prstGeom>
          <a:no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lang="en-US" sz="4800" b="1" dirty="0">
                <a:solidFill>
                  <a:prstClr val="white"/>
                </a:solidFill>
                <a:latin typeface="HGMaruGothicMPRO" panose="020B0400000000000000" pitchFamily="34" charset="-128"/>
                <a:ea typeface="HGMaruGothicMPRO" panose="020B0400000000000000" pitchFamily="34" charset="-128"/>
                <a:cs typeface="Microsoft GothicNeo" panose="020B0503020000020004" pitchFamily="34" charset="-127"/>
              </a:rPr>
              <a:t>Engage with us!</a:t>
            </a:r>
            <a:endParaRPr kumimoji="0" lang="en-US" sz="4800" b="1"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endParaRPr>
          </a:p>
        </p:txBody>
      </p:sp>
      <p:pic>
        <p:nvPicPr>
          <p:cNvPr id="45" name="Picture 44">
            <a:extLst>
              <a:ext uri="{FF2B5EF4-FFF2-40B4-BE49-F238E27FC236}">
                <a16:creationId xmlns:a16="http://schemas.microsoft.com/office/drawing/2014/main" id="{04351979-084D-4253-9395-E0A9D9C83BB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66989" y="4809789"/>
            <a:ext cx="7658027" cy="1298249"/>
          </a:xfrm>
          <a:prstGeom prst="rect">
            <a:avLst/>
          </a:prstGeom>
        </p:spPr>
      </p:pic>
    </p:spTree>
    <p:extLst>
      <p:ext uri="{BB962C8B-B14F-4D97-AF65-F5344CB8AC3E}">
        <p14:creationId xmlns:p14="http://schemas.microsoft.com/office/powerpoint/2010/main" val="35441407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a:biLevel thresh="50000"/>
          </a:blip>
          <a:stretch>
            <a:fillRect/>
          </a:stretch>
        </p:blipFill>
        <p:spPr>
          <a:xfrm>
            <a:off x="11822305" y="6494282"/>
            <a:ext cx="369697" cy="369697"/>
          </a:xfrm>
          <a:prstGeom prst="rect">
            <a:avLst/>
          </a:prstGeom>
        </p:spPr>
      </p:pic>
      <p:sp>
        <p:nvSpPr>
          <p:cNvPr id="2" name="Slide Number Placeholder 5">
            <a:extLst>
              <a:ext uri="{FF2B5EF4-FFF2-40B4-BE49-F238E27FC236}">
                <a16:creationId xmlns:a16="http://schemas.microsoft.com/office/drawing/2014/main" id="{82C7BE8B-91F4-4A54-A7B1-03EE64BCAD5D}"/>
              </a:ext>
            </a:extLst>
          </p:cNvPr>
          <p:cNvSpPr txBox="1">
            <a:spLocks/>
          </p:cNvSpPr>
          <p:nvPr userDrawn="1"/>
        </p:nvSpPr>
        <p:spPr>
          <a:xfrm>
            <a:off x="283015" y="6528338"/>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2021 CESMII - All Rights Reserved.        </a:t>
            </a:r>
          </a:p>
        </p:txBody>
      </p:sp>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pic>
        <p:nvPicPr>
          <p:cNvPr id="7" name="Picture Placeholder 9">
            <a:extLst>
              <a:ext uri="{FF2B5EF4-FFF2-40B4-BE49-F238E27FC236}">
                <a16:creationId xmlns:a16="http://schemas.microsoft.com/office/drawing/2014/main" id="{A345B4D6-C8FA-4DA2-90DE-C4704D9AE49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485" t="4700" r="38047"/>
          <a:stretch/>
        </p:blipFill>
        <p:spPr>
          <a:xfrm>
            <a:off x="-273050" y="0"/>
            <a:ext cx="8439151" cy="6877696"/>
          </a:xfrm>
          <a:custGeom>
            <a:avLst/>
            <a:gdLst>
              <a:gd name="connsiteX0" fmla="*/ 0 w 8438357"/>
              <a:gd name="connsiteY0" fmla="*/ 0 h 6917122"/>
              <a:gd name="connsiteX1" fmla="*/ 8438357 w 8438357"/>
              <a:gd name="connsiteY1" fmla="*/ 0 h 6917122"/>
              <a:gd name="connsiteX2" fmla="*/ 5790432 w 8438357"/>
              <a:gd name="connsiteY2" fmla="*/ 6917122 h 6917122"/>
              <a:gd name="connsiteX3" fmla="*/ 0 w 8438357"/>
              <a:gd name="connsiteY3" fmla="*/ 6917122 h 6917122"/>
            </a:gdLst>
            <a:ahLst/>
            <a:cxnLst>
              <a:cxn ang="0">
                <a:pos x="connsiteX0" y="connsiteY0"/>
              </a:cxn>
              <a:cxn ang="0">
                <a:pos x="connsiteX1" y="connsiteY1"/>
              </a:cxn>
              <a:cxn ang="0">
                <a:pos x="connsiteX2" y="connsiteY2"/>
              </a:cxn>
              <a:cxn ang="0">
                <a:pos x="connsiteX3" y="connsiteY3"/>
              </a:cxn>
            </a:cxnLst>
            <a:rect l="l" t="t" r="r" b="b"/>
            <a:pathLst>
              <a:path w="8438357" h="6917122">
                <a:moveTo>
                  <a:pt x="0" y="0"/>
                </a:moveTo>
                <a:lnTo>
                  <a:pt x="8438357" y="0"/>
                </a:lnTo>
                <a:lnTo>
                  <a:pt x="5790432" y="6917122"/>
                </a:lnTo>
                <a:lnTo>
                  <a:pt x="0" y="6917122"/>
                </a:lnTo>
                <a:close/>
              </a:path>
            </a:pathLst>
          </a:custGeom>
        </p:spPr>
      </p:pic>
      <p:cxnSp>
        <p:nvCxnSpPr>
          <p:cNvPr id="8" name="Straight Connector 7">
            <a:extLst>
              <a:ext uri="{FF2B5EF4-FFF2-40B4-BE49-F238E27FC236}">
                <a16:creationId xmlns:a16="http://schemas.microsoft.com/office/drawing/2014/main" id="{CD1FDB3A-79BC-4DB7-95FE-27F4A466F685}"/>
              </a:ext>
            </a:extLst>
          </p:cNvPr>
          <p:cNvCxnSpPr>
            <a:cxnSpLocks/>
          </p:cNvCxnSpPr>
          <p:nvPr userDrawn="1"/>
        </p:nvCxnSpPr>
        <p:spPr>
          <a:xfrm flipH="1">
            <a:off x="5475385" y="1"/>
            <a:ext cx="2690716" cy="698469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45D8911-7987-45D8-93D6-32A3594E546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70175" y="3658242"/>
            <a:ext cx="14532349" cy="4574311"/>
          </a:xfrm>
          <a:prstGeom prst="rect">
            <a:avLst/>
          </a:prstGeom>
        </p:spPr>
      </p:pic>
      <p:sp>
        <p:nvSpPr>
          <p:cNvPr id="10" name="Slide Number Placeholder 2">
            <a:extLst>
              <a:ext uri="{FF2B5EF4-FFF2-40B4-BE49-F238E27FC236}">
                <a16:creationId xmlns:a16="http://schemas.microsoft.com/office/drawing/2014/main" id="{B31B0153-3196-4C57-BFAB-FF056DFCFF22}"/>
              </a:ext>
            </a:extLst>
          </p:cNvPr>
          <p:cNvSpPr txBox="1">
            <a:spLocks/>
          </p:cNvSpPr>
          <p:nvPr userDrawn="1"/>
        </p:nvSpPr>
        <p:spPr>
          <a:xfrm>
            <a:off x="11381014" y="6512572"/>
            <a:ext cx="4383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z="1200" smtClean="0"/>
              <a:pPr/>
              <a:t>‹#›</a:t>
            </a:fld>
            <a:endParaRPr lang="en-US" sz="1200"/>
          </a:p>
        </p:txBody>
      </p:sp>
      <p:pic>
        <p:nvPicPr>
          <p:cNvPr id="11" name="Picture 10">
            <a:extLst>
              <a:ext uri="{FF2B5EF4-FFF2-40B4-BE49-F238E27FC236}">
                <a16:creationId xmlns:a16="http://schemas.microsoft.com/office/drawing/2014/main" id="{BE314639-741F-4435-A879-97B749C52B0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85476" y="2885488"/>
            <a:ext cx="4198915" cy="1348611"/>
          </a:xfrm>
          <a:prstGeom prst="rect">
            <a:avLst/>
          </a:prstGeom>
        </p:spPr>
      </p:pic>
    </p:spTree>
    <p:extLst>
      <p:ext uri="{BB962C8B-B14F-4D97-AF65-F5344CB8AC3E}">
        <p14:creationId xmlns:p14="http://schemas.microsoft.com/office/powerpoint/2010/main" val="373806009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a:biLevel thresh="50000"/>
          </a:blip>
          <a:stretch>
            <a:fillRect/>
          </a:stretch>
        </p:blipFill>
        <p:spPr>
          <a:xfrm>
            <a:off x="11822305" y="6494282"/>
            <a:ext cx="369697" cy="369697"/>
          </a:xfrm>
          <a:prstGeom prst="rect">
            <a:avLst/>
          </a:prstGeom>
        </p:spPr>
      </p:pic>
      <p:sp>
        <p:nvSpPr>
          <p:cNvPr id="2" name="Slide Number Placeholder 5">
            <a:extLst>
              <a:ext uri="{FF2B5EF4-FFF2-40B4-BE49-F238E27FC236}">
                <a16:creationId xmlns:a16="http://schemas.microsoft.com/office/drawing/2014/main" id="{82C7BE8B-91F4-4A54-A7B1-03EE64BCAD5D}"/>
              </a:ext>
            </a:extLst>
          </p:cNvPr>
          <p:cNvSpPr txBox="1">
            <a:spLocks/>
          </p:cNvSpPr>
          <p:nvPr userDrawn="1"/>
        </p:nvSpPr>
        <p:spPr>
          <a:xfrm>
            <a:off x="283015" y="6528338"/>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2021 CESMII - All Rights Reserved.        </a:t>
            </a:r>
          </a:p>
        </p:txBody>
      </p:sp>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cxnSp>
        <p:nvCxnSpPr>
          <p:cNvPr id="8" name="Straight Connector 7">
            <a:extLst>
              <a:ext uri="{FF2B5EF4-FFF2-40B4-BE49-F238E27FC236}">
                <a16:creationId xmlns:a16="http://schemas.microsoft.com/office/drawing/2014/main" id="{CD1FDB3A-79BC-4DB7-95FE-27F4A466F685}"/>
              </a:ext>
            </a:extLst>
          </p:cNvPr>
          <p:cNvCxnSpPr>
            <a:cxnSpLocks/>
          </p:cNvCxnSpPr>
          <p:nvPr userDrawn="1"/>
        </p:nvCxnSpPr>
        <p:spPr>
          <a:xfrm flipH="1">
            <a:off x="5475385" y="1"/>
            <a:ext cx="2690716" cy="698469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45D8911-7987-45D8-93D6-32A3594E546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70175" y="3658242"/>
            <a:ext cx="14532349" cy="4574311"/>
          </a:xfrm>
          <a:prstGeom prst="rect">
            <a:avLst/>
          </a:prstGeom>
        </p:spPr>
      </p:pic>
      <p:sp>
        <p:nvSpPr>
          <p:cNvPr id="10" name="Slide Number Placeholder 2">
            <a:extLst>
              <a:ext uri="{FF2B5EF4-FFF2-40B4-BE49-F238E27FC236}">
                <a16:creationId xmlns:a16="http://schemas.microsoft.com/office/drawing/2014/main" id="{B31B0153-3196-4C57-BFAB-FF056DFCFF22}"/>
              </a:ext>
            </a:extLst>
          </p:cNvPr>
          <p:cNvSpPr txBox="1">
            <a:spLocks/>
          </p:cNvSpPr>
          <p:nvPr userDrawn="1"/>
        </p:nvSpPr>
        <p:spPr>
          <a:xfrm>
            <a:off x="11381014" y="6512572"/>
            <a:ext cx="4383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z="1200" smtClean="0"/>
              <a:pPr/>
              <a:t>‹#›</a:t>
            </a:fld>
            <a:endParaRPr lang="en-US" sz="1200"/>
          </a:p>
        </p:txBody>
      </p:sp>
      <p:pic>
        <p:nvPicPr>
          <p:cNvPr id="11" name="Picture 10">
            <a:extLst>
              <a:ext uri="{FF2B5EF4-FFF2-40B4-BE49-F238E27FC236}">
                <a16:creationId xmlns:a16="http://schemas.microsoft.com/office/drawing/2014/main" id="{BE314639-741F-4435-A879-97B749C52B0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85476" y="2885488"/>
            <a:ext cx="4198915" cy="1348611"/>
          </a:xfrm>
          <a:prstGeom prst="rect">
            <a:avLst/>
          </a:prstGeom>
        </p:spPr>
      </p:pic>
      <p:pic>
        <p:nvPicPr>
          <p:cNvPr id="3" name="Picture 2">
            <a:extLst>
              <a:ext uri="{FF2B5EF4-FFF2-40B4-BE49-F238E27FC236}">
                <a16:creationId xmlns:a16="http://schemas.microsoft.com/office/drawing/2014/main" id="{3976C8DE-DB59-4F73-A4BF-5F7374F2D691}"/>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a:off x="1" y="9525"/>
            <a:ext cx="8124825" cy="6848475"/>
          </a:xfrm>
          <a:prstGeom prst="rect">
            <a:avLst/>
          </a:prstGeom>
        </p:spPr>
      </p:pic>
    </p:spTree>
    <p:extLst>
      <p:ext uri="{BB962C8B-B14F-4D97-AF65-F5344CB8AC3E}">
        <p14:creationId xmlns:p14="http://schemas.microsoft.com/office/powerpoint/2010/main" val="9021232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Main Text + Sub-Title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2"/>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5" y="6528338"/>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2021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a:stretch>
            <a:fillRect/>
          </a:stretch>
        </p:blipFill>
        <p:spPr>
          <a:xfrm>
            <a:off x="11822305" y="6494282"/>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982451"/>
          </a:xfrm>
          <a:prstGeom prst="rect">
            <a:avLst/>
          </a:prstGeom>
        </p:spPr>
        <p:txBody>
          <a:bodyPr vert="horz" lIns="91440" tIns="45720" rIns="91440" bIns="45720" rtlCol="0" anchor="ctr">
            <a:normAutofit/>
          </a:bodyPr>
          <a:lstStyle/>
          <a:p>
            <a:r>
              <a:rPr lang="en-US" dirty="0"/>
              <a:t>Click to edit Master title style</a:t>
            </a:r>
          </a:p>
        </p:txBody>
      </p:sp>
      <p:sp>
        <p:nvSpPr>
          <p:cNvPr id="9" name="Text Placeholder 9">
            <a:extLst>
              <a:ext uri="{FF2B5EF4-FFF2-40B4-BE49-F238E27FC236}">
                <a16:creationId xmlns:a16="http://schemas.microsoft.com/office/drawing/2014/main" id="{616D9BAD-D023-4DC2-9129-1FF2B3359A72}"/>
              </a:ext>
            </a:extLst>
          </p:cNvPr>
          <p:cNvSpPr>
            <a:spLocks noGrp="1"/>
          </p:cNvSpPr>
          <p:nvPr>
            <p:ph type="body" sz="quarter" idx="13" hasCustomPrompt="1"/>
          </p:nvPr>
        </p:nvSpPr>
        <p:spPr>
          <a:xfrm>
            <a:off x="838200" y="953788"/>
            <a:ext cx="10515600" cy="365125"/>
          </a:xfrm>
        </p:spPr>
        <p:txBody>
          <a:bodyPr>
            <a:noAutofit/>
          </a:bodyPr>
          <a:lstStyle>
            <a:lvl1pPr marL="0" indent="0">
              <a:buNone/>
              <a:defRPr sz="1400">
                <a:solidFill>
                  <a:schemeClr val="accent1"/>
                </a:solidFill>
              </a:defRPr>
            </a:lvl1pPr>
            <a:lvl2pPr marL="457189" indent="0">
              <a:buNone/>
              <a:defRPr/>
            </a:lvl2pPr>
          </a:lstStyle>
          <a:p>
            <a:pPr lvl="0"/>
            <a:r>
              <a:rPr lang="en-US" dirty="0"/>
              <a:t>Insert your subtitle here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404851"/>
            <a:ext cx="10515600" cy="47721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89238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Main Text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2"/>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a:stretch>
            <a:fillRect/>
          </a:stretch>
        </p:blipFill>
        <p:spPr>
          <a:xfrm>
            <a:off x="11822305" y="6494282"/>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982451"/>
          </a:xfrm>
          <a:prstGeom prst="rect">
            <a:avLst/>
          </a:prstGeom>
        </p:spPr>
        <p:txBody>
          <a:bodyPr vert="horz" lIns="91440" tIns="45720" rIns="91440" bIns="45720" rtlCol="0" anchor="b">
            <a:normAutofit/>
          </a:bodyPr>
          <a:lstStyle>
            <a:lvl1pPr>
              <a:defRPr sz="3600"/>
            </a:lvl1pPr>
          </a:lstStyle>
          <a:p>
            <a:r>
              <a:rPr lang="en-US" dirty="0"/>
              <a:t>Click to edit Master title style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141545"/>
            <a:ext cx="10515600" cy="50354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90294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Only + Sub-Title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2"/>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a:stretch>
            <a:fillRect/>
          </a:stretch>
        </p:blipFill>
        <p:spPr>
          <a:xfrm>
            <a:off x="11822305" y="6494282"/>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1"/>
            <a:ext cx="10515600" cy="982451"/>
          </a:xfrm>
          <a:prstGeom prst="rect">
            <a:avLst/>
          </a:prstGeom>
        </p:spPr>
        <p:txBody>
          <a:bodyPr vert="horz" lIns="91440" tIns="45720" rIns="91440" bIns="45720" rtlCol="0" anchor="ctr">
            <a:normAutofit/>
          </a:bodyPr>
          <a:lstStyle>
            <a:lvl1pPr>
              <a:defRPr sz="3200"/>
            </a:lvl1pPr>
          </a:lstStyle>
          <a:p>
            <a:r>
              <a:rPr lang="en-US" dirty="0"/>
              <a:t>Click to edit Master title style</a:t>
            </a:r>
          </a:p>
        </p:txBody>
      </p:sp>
      <p:sp>
        <p:nvSpPr>
          <p:cNvPr id="8" name="Text Placeholder 9">
            <a:extLst>
              <a:ext uri="{FF2B5EF4-FFF2-40B4-BE49-F238E27FC236}">
                <a16:creationId xmlns:a16="http://schemas.microsoft.com/office/drawing/2014/main" id="{731B2082-0CD2-4EEC-A2EE-B1C89E4AF063}"/>
              </a:ext>
            </a:extLst>
          </p:cNvPr>
          <p:cNvSpPr>
            <a:spLocks noGrp="1"/>
          </p:cNvSpPr>
          <p:nvPr>
            <p:ph type="body" sz="quarter" idx="13" hasCustomPrompt="1"/>
          </p:nvPr>
        </p:nvSpPr>
        <p:spPr>
          <a:xfrm>
            <a:off x="838200" y="965826"/>
            <a:ext cx="10515600" cy="365125"/>
          </a:xfrm>
        </p:spPr>
        <p:txBody>
          <a:bodyPr>
            <a:noAutofit/>
          </a:bodyPr>
          <a:lstStyle>
            <a:lvl1pPr marL="0" indent="0">
              <a:buNone/>
              <a:defRPr sz="1400">
                <a:solidFill>
                  <a:schemeClr val="accent1"/>
                </a:solidFill>
              </a:defRPr>
            </a:lvl1pPr>
            <a:lvl2pPr marL="457189" indent="0">
              <a:buNone/>
              <a:defRPr/>
            </a:lvl2pPr>
          </a:lstStyle>
          <a:p>
            <a:pPr lvl="0"/>
            <a:r>
              <a:rPr lang="en-US" dirty="0"/>
              <a:t>Insert your subtitle here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15022512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Title-Only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2"/>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a:stretch>
            <a:fillRect/>
          </a:stretch>
        </p:blipFill>
        <p:spPr>
          <a:xfrm>
            <a:off x="11822305" y="6494282"/>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1"/>
            <a:ext cx="10515600" cy="982451"/>
          </a:xfrm>
          <a:prstGeom prst="rect">
            <a:avLst/>
          </a:prstGeom>
        </p:spPr>
        <p:txBody>
          <a:bodyPr vert="horz" lIns="91440" tIns="45720" rIns="91440" bIns="45720" rtlCol="0" anchor="ctr">
            <a:normAutofit/>
          </a:bodyPr>
          <a:lstStyle>
            <a:lvl1pPr>
              <a:defRPr sz="3200"/>
            </a:lvl1pPr>
          </a:lstStyle>
          <a:p>
            <a:r>
              <a:rPr lang="en-US" dirty="0"/>
              <a:t>Click to edit Master title style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408373322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Layout w/Banner">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a:stretch>
            <a:fillRect/>
          </a:stretch>
        </p:blipFill>
        <p:spPr>
          <a:xfrm>
            <a:off x="11822305" y="6494282"/>
            <a:ext cx="369697" cy="369697"/>
          </a:xfrm>
          <a:prstGeom prst="rect">
            <a:avLst/>
          </a:prstGeom>
        </p:spPr>
      </p:pic>
      <p:sp>
        <p:nvSpPr>
          <p:cNvPr id="6" name="Slide Number Placeholder 5">
            <a:extLst>
              <a:ext uri="{FF2B5EF4-FFF2-40B4-BE49-F238E27FC236}">
                <a16:creationId xmlns:a16="http://schemas.microsoft.com/office/drawing/2014/main" id="{CBE9493D-C64D-4173-8D95-B1854E8E7D41}"/>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4256289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4CA6D-FE68-B64D-A479-7006EC84D610}"/>
              </a:ext>
            </a:extLst>
          </p:cNvPr>
          <p:cNvSpPr>
            <a:spLocks noGrp="1"/>
          </p:cNvSpPr>
          <p:nvPr>
            <p:ph type="title"/>
          </p:nvPr>
        </p:nvSpPr>
        <p:spPr>
          <a:xfrm>
            <a:off x="819150" y="1"/>
            <a:ext cx="10674349" cy="1219200"/>
          </a:xfrm>
        </p:spPr>
        <p:txBody>
          <a:bodyPr>
            <a:normAutofit/>
          </a:bodyPr>
          <a:lstStyle>
            <a:lvl1pPr algn="ctr">
              <a:defRPr sz="3200"/>
            </a:lvl1pPr>
          </a:lstStyle>
          <a:p>
            <a:r>
              <a:rPr lang="en-US"/>
              <a:t>Click to edit Master title style</a:t>
            </a:r>
          </a:p>
        </p:txBody>
      </p:sp>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6"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dirty="0"/>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Slide Number Placeholder 5">
            <a:extLst>
              <a:ext uri="{FF2B5EF4-FFF2-40B4-BE49-F238E27FC236}">
                <a16:creationId xmlns:a16="http://schemas.microsoft.com/office/drawing/2014/main" id="{57592E00-5E21-4BF1-91BC-E411E371242C}"/>
              </a:ext>
            </a:extLst>
          </p:cNvPr>
          <p:cNvSpPr txBox="1">
            <a:spLocks/>
          </p:cNvSpPr>
          <p:nvPr userDrawn="1"/>
        </p:nvSpPr>
        <p:spPr>
          <a:xfrm>
            <a:off x="121643" y="6517735"/>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solidFill>
                  <a:schemeClr val="bg1">
                    <a:lumMod val="85000"/>
                  </a:schemeClr>
                </a:solidFill>
              </a:rPr>
              <a:t>Copyright © 2020 CESMII - All Rights Reserved.        </a:t>
            </a:r>
          </a:p>
        </p:txBody>
      </p:sp>
    </p:spTree>
    <p:extLst>
      <p:ext uri="{BB962C8B-B14F-4D97-AF65-F5344CB8AC3E}">
        <p14:creationId xmlns:p14="http://schemas.microsoft.com/office/powerpoint/2010/main" val="353939011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Blank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a:stretch>
            <a:fillRect/>
          </a:stretch>
        </p:blipFill>
        <p:spPr>
          <a:xfrm>
            <a:off x="11822305" y="6494282"/>
            <a:ext cx="369697" cy="369697"/>
          </a:xfrm>
          <a:prstGeom prst="rect">
            <a:avLst/>
          </a:prstGeom>
        </p:spPr>
      </p:pic>
      <p:sp>
        <p:nvSpPr>
          <p:cNvPr id="6" name="Slide Number Placeholder 5">
            <a:extLst>
              <a:ext uri="{FF2B5EF4-FFF2-40B4-BE49-F238E27FC236}">
                <a16:creationId xmlns:a16="http://schemas.microsoft.com/office/drawing/2014/main" id="{CBE9493D-C64D-4173-8D95-B1854E8E7D41}"/>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34411442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a:biLevel thresh="50000"/>
          </a:blip>
          <a:stretch>
            <a:fillRect/>
          </a:stretch>
        </p:blipFill>
        <p:spPr>
          <a:xfrm>
            <a:off x="11822305" y="6494282"/>
            <a:ext cx="369697" cy="369697"/>
          </a:xfrm>
          <a:prstGeom prst="rect">
            <a:avLst/>
          </a:prstGeom>
        </p:spPr>
      </p:pic>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3512473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a:biLevel thresh="50000"/>
          </a:blip>
          <a:stretch>
            <a:fillRect/>
          </a:stretch>
        </p:blipFill>
        <p:spPr>
          <a:xfrm>
            <a:off x="11822305" y="6494282"/>
            <a:ext cx="369697" cy="369697"/>
          </a:xfrm>
          <a:prstGeom prst="rect">
            <a:avLst/>
          </a:prstGeom>
        </p:spPr>
      </p:pic>
      <p:sp>
        <p:nvSpPr>
          <p:cNvPr id="2" name="Slide Number Placeholder 5">
            <a:extLst>
              <a:ext uri="{FF2B5EF4-FFF2-40B4-BE49-F238E27FC236}">
                <a16:creationId xmlns:a16="http://schemas.microsoft.com/office/drawing/2014/main" id="{0F4058F2-5F4F-4489-B467-A361F2A4BD98}"/>
              </a:ext>
            </a:extLst>
          </p:cNvPr>
          <p:cNvSpPr txBox="1">
            <a:spLocks/>
          </p:cNvSpPr>
          <p:nvPr userDrawn="1"/>
        </p:nvSpPr>
        <p:spPr>
          <a:xfrm>
            <a:off x="283015" y="6528338"/>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2021 CESMII - All Rights Reserved.        </a:t>
            </a:r>
          </a:p>
        </p:txBody>
      </p:sp>
      <p:sp>
        <p:nvSpPr>
          <p:cNvPr id="6" name="Slide Number Placeholder 5">
            <a:extLst>
              <a:ext uri="{FF2B5EF4-FFF2-40B4-BE49-F238E27FC236}">
                <a16:creationId xmlns:a16="http://schemas.microsoft.com/office/drawing/2014/main" id="{C17AC3AF-D55E-4FF4-8AB1-95644CEA18CA}"/>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32747619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a:biLevel thresh="50000"/>
          </a:blip>
          <a:stretch>
            <a:fillRect/>
          </a:stretch>
        </p:blipFill>
        <p:spPr>
          <a:xfrm>
            <a:off x="11822305" y="6494282"/>
            <a:ext cx="369697" cy="369697"/>
          </a:xfrm>
          <a:prstGeom prst="rect">
            <a:avLst/>
          </a:prstGeom>
        </p:spPr>
      </p:pic>
      <p:sp>
        <p:nvSpPr>
          <p:cNvPr id="2" name="Slide Number Placeholder 5">
            <a:extLst>
              <a:ext uri="{FF2B5EF4-FFF2-40B4-BE49-F238E27FC236}">
                <a16:creationId xmlns:a16="http://schemas.microsoft.com/office/drawing/2014/main" id="{09426024-A08C-4BD6-918B-4187100B3C88}"/>
              </a:ext>
            </a:extLst>
          </p:cNvPr>
          <p:cNvSpPr txBox="1">
            <a:spLocks/>
          </p:cNvSpPr>
          <p:nvPr userDrawn="1"/>
        </p:nvSpPr>
        <p:spPr>
          <a:xfrm>
            <a:off x="283015" y="6528338"/>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2021 CESMII - All Rights Reserved.        </a:t>
            </a:r>
          </a:p>
        </p:txBody>
      </p:sp>
      <p:sp>
        <p:nvSpPr>
          <p:cNvPr id="6" name="Slide Number Placeholder 5">
            <a:extLst>
              <a:ext uri="{FF2B5EF4-FFF2-40B4-BE49-F238E27FC236}">
                <a16:creationId xmlns:a16="http://schemas.microsoft.com/office/drawing/2014/main" id="{98F65BB5-16BE-4DA3-9752-82DE0273781F}"/>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18242137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dirty="0"/>
          </a:p>
        </p:txBody>
      </p:sp>
      <p:sp>
        <p:nvSpPr>
          <p:cNvPr id="35" name="Title 1">
            <a:extLst>
              <a:ext uri="{FF2B5EF4-FFF2-40B4-BE49-F238E27FC236}">
                <a16:creationId xmlns:a16="http://schemas.microsoft.com/office/drawing/2014/main" id="{C4D447DD-E9E6-46DE-9DA2-E94F875468C3}"/>
              </a:ext>
            </a:extLst>
          </p:cNvPr>
          <p:cNvSpPr txBox="1">
            <a:spLocks/>
          </p:cNvSpPr>
          <p:nvPr userDrawn="1"/>
        </p:nvSpPr>
        <p:spPr>
          <a:xfrm>
            <a:off x="1" y="3447174"/>
            <a:ext cx="12192000" cy="874609"/>
          </a:xfrm>
          <a:prstGeom prst="rect">
            <a:avLst/>
          </a:prstGeom>
          <a:no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Democratizing </a:t>
            </a:r>
            <a:r>
              <a:rPr kumimoji="0" lang="en-US" sz="4000" b="1"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S</a:t>
            </a:r>
            <a:r>
              <a:rPr kumimoji="0" lang="en-US" sz="4000" b="0"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MART </a:t>
            </a:r>
            <a:r>
              <a:rPr kumimoji="0" lang="en-US" sz="4000" b="1"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M</a:t>
            </a:r>
            <a:r>
              <a:rPr kumimoji="0" lang="en-US" sz="4000" b="0"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ANUFACTURING</a:t>
            </a:r>
          </a:p>
        </p:txBody>
      </p:sp>
      <p:sp>
        <p:nvSpPr>
          <p:cNvPr id="37" name="TextBox 36">
            <a:extLst>
              <a:ext uri="{FF2B5EF4-FFF2-40B4-BE49-F238E27FC236}">
                <a16:creationId xmlns:a16="http://schemas.microsoft.com/office/drawing/2014/main" id="{37914519-0F4C-49DB-BFAA-9CAEDDFD0788}"/>
              </a:ext>
            </a:extLst>
          </p:cNvPr>
          <p:cNvSpPr txBox="1"/>
          <p:nvPr userDrawn="1"/>
        </p:nvSpPr>
        <p:spPr>
          <a:xfrm>
            <a:off x="5583684" y="6523511"/>
            <a:ext cx="1024639" cy="2462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www.cesmii.org</a:t>
            </a:r>
          </a:p>
        </p:txBody>
      </p:sp>
      <p:pic>
        <p:nvPicPr>
          <p:cNvPr id="39" name="Picture 38" descr="A picture containing drawing, plate&#10;&#10;Description automatically generated">
            <a:extLst>
              <a:ext uri="{FF2B5EF4-FFF2-40B4-BE49-F238E27FC236}">
                <a16:creationId xmlns:a16="http://schemas.microsoft.com/office/drawing/2014/main" id="{6509718B-42F1-4050-B201-C1922108A0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70788" y="2146579"/>
            <a:ext cx="2450429" cy="788223"/>
          </a:xfrm>
          <a:prstGeom prst="rect">
            <a:avLst/>
          </a:prstGeom>
        </p:spPr>
      </p:pic>
      <p:sp>
        <p:nvSpPr>
          <p:cNvPr id="41" name="Slide Number Placeholder 5">
            <a:extLst>
              <a:ext uri="{FF2B5EF4-FFF2-40B4-BE49-F238E27FC236}">
                <a16:creationId xmlns:a16="http://schemas.microsoft.com/office/drawing/2014/main" id="{A0B0729C-540E-4BC1-8068-7A3003B15603}"/>
              </a:ext>
            </a:extLst>
          </p:cNvPr>
          <p:cNvSpPr txBox="1">
            <a:spLocks/>
          </p:cNvSpPr>
          <p:nvPr userDrawn="1"/>
        </p:nvSpPr>
        <p:spPr>
          <a:xfrm>
            <a:off x="9010827" y="649624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Arial" panose="020B060402020202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8575A">
                  <a:lumMod val="40000"/>
                  <a:lumOff val="60000"/>
                </a:srgbClr>
              </a:solidFill>
              <a:effectLst/>
              <a:uLnTx/>
              <a:uFillTx/>
              <a:latin typeface="Arial" panose="020B0604020202020204"/>
              <a:ea typeface="+mn-ea"/>
              <a:cs typeface="+mn-cs"/>
            </a:endParaRPr>
          </a:p>
        </p:txBody>
      </p:sp>
      <p:sp>
        <p:nvSpPr>
          <p:cNvPr id="43" name="Title 1">
            <a:extLst>
              <a:ext uri="{FF2B5EF4-FFF2-40B4-BE49-F238E27FC236}">
                <a16:creationId xmlns:a16="http://schemas.microsoft.com/office/drawing/2014/main" id="{01F432E1-36DD-4B2F-BB55-FC07013070FA}"/>
              </a:ext>
            </a:extLst>
          </p:cNvPr>
          <p:cNvSpPr txBox="1">
            <a:spLocks/>
          </p:cNvSpPr>
          <p:nvPr userDrawn="1"/>
        </p:nvSpPr>
        <p:spPr>
          <a:xfrm>
            <a:off x="2860998" y="481258"/>
            <a:ext cx="6470009" cy="788223"/>
          </a:xfrm>
          <a:prstGeom prst="rect">
            <a:avLst/>
          </a:prstGeom>
          <a:no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lang="en-US" sz="4800" b="1" dirty="0">
                <a:solidFill>
                  <a:prstClr val="white"/>
                </a:solidFill>
                <a:latin typeface="HGMaruGothicMPRO" panose="020B0400000000000000" pitchFamily="34" charset="-128"/>
                <a:ea typeface="HGMaruGothicMPRO" panose="020B0400000000000000" pitchFamily="34" charset="-128"/>
                <a:cs typeface="Microsoft GothicNeo" panose="020B0503020000020004" pitchFamily="34" charset="-127"/>
              </a:rPr>
              <a:t>Engage with us!</a:t>
            </a:r>
            <a:endParaRPr kumimoji="0" lang="en-US" sz="4800" b="1"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endParaRPr>
          </a:p>
        </p:txBody>
      </p:sp>
      <p:pic>
        <p:nvPicPr>
          <p:cNvPr id="45" name="Picture 44">
            <a:extLst>
              <a:ext uri="{FF2B5EF4-FFF2-40B4-BE49-F238E27FC236}">
                <a16:creationId xmlns:a16="http://schemas.microsoft.com/office/drawing/2014/main" id="{04351979-084D-4253-9395-E0A9D9C83BBA}"/>
              </a:ext>
            </a:extLst>
          </p:cNvPr>
          <p:cNvPicPr>
            <a:picLocks noChangeAspect="1"/>
          </p:cNvPicPr>
          <p:nvPr userDrawn="1"/>
        </p:nvPicPr>
        <p:blipFill>
          <a:blip r:embed="rId3"/>
          <a:stretch>
            <a:fillRect/>
          </a:stretch>
        </p:blipFill>
        <p:spPr>
          <a:xfrm>
            <a:off x="2266989" y="4809789"/>
            <a:ext cx="7658027" cy="1298249"/>
          </a:xfrm>
          <a:prstGeom prst="rect">
            <a:avLst/>
          </a:prstGeom>
        </p:spPr>
      </p:pic>
      <p:sp>
        <p:nvSpPr>
          <p:cNvPr id="47" name="Slide Number Placeholder 5">
            <a:extLst>
              <a:ext uri="{FF2B5EF4-FFF2-40B4-BE49-F238E27FC236}">
                <a16:creationId xmlns:a16="http://schemas.microsoft.com/office/drawing/2014/main" id="{F4CC1D50-6A46-4D6B-A45C-B4694B559F7C}"/>
              </a:ext>
            </a:extLst>
          </p:cNvPr>
          <p:cNvSpPr txBox="1">
            <a:spLocks/>
          </p:cNvSpPr>
          <p:nvPr userDrawn="1"/>
        </p:nvSpPr>
        <p:spPr>
          <a:xfrm>
            <a:off x="283015" y="6528338"/>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2021 CESMII - All Rights Reserved.        </a:t>
            </a:r>
          </a:p>
        </p:txBody>
      </p:sp>
    </p:spTree>
    <p:extLst>
      <p:ext uri="{BB962C8B-B14F-4D97-AF65-F5344CB8AC3E}">
        <p14:creationId xmlns:p14="http://schemas.microsoft.com/office/powerpoint/2010/main" val="386920856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03200" y="182883"/>
            <a:ext cx="9448800" cy="914399"/>
          </a:xfrm>
        </p:spPr>
        <p:txBody>
          <a:bodyPr/>
          <a:lstStyle>
            <a:lvl1pPr>
              <a:defRPr/>
            </a:lvl1pPr>
          </a:lstStyle>
          <a:p>
            <a:r>
              <a:rPr lang="en-US" dirty="0"/>
              <a:t>Title Only</a:t>
            </a:r>
          </a:p>
        </p:txBody>
      </p:sp>
      <p:sp>
        <p:nvSpPr>
          <p:cNvPr id="3" name="Slide Number Placeholder 2">
            <a:extLst>
              <a:ext uri="{FF2B5EF4-FFF2-40B4-BE49-F238E27FC236}">
                <a16:creationId xmlns:a16="http://schemas.microsoft.com/office/drawing/2014/main" id="{0C4D6B59-D787-405A-894F-E1B8F842470C}"/>
              </a:ext>
            </a:extLst>
          </p:cNvPr>
          <p:cNvSpPr>
            <a:spLocks noGrp="1"/>
          </p:cNvSpPr>
          <p:nvPr>
            <p:ph type="sldNum" sz="quarter" idx="4"/>
          </p:nvPr>
        </p:nvSpPr>
        <p:spPr>
          <a:xfrm>
            <a:off x="11361683" y="6512572"/>
            <a:ext cx="457660" cy="365125"/>
          </a:xfrm>
        </p:spPr>
        <p:txBody>
          <a:body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3528298329"/>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2369033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_ElG15">
    <p:spTree>
      <p:nvGrpSpPr>
        <p:cNvPr id="1" name=""/>
        <p:cNvGrpSpPr/>
        <p:nvPr/>
      </p:nvGrpSpPr>
      <p:grpSpPr>
        <a:xfrm>
          <a:off x="0" y="0"/>
          <a:ext cx="0" cy="0"/>
          <a:chOff x="0" y="0"/>
          <a:chExt cx="0" cy="0"/>
        </a:xfrm>
      </p:grpSpPr>
      <p:sp>
        <p:nvSpPr>
          <p:cNvPr id="19" name="Picture Placeholder 18"/>
          <p:cNvSpPr>
            <a:spLocks noGrp="1"/>
          </p:cNvSpPr>
          <p:nvPr>
            <p:ph type="pic" sz="quarter" idx="16"/>
          </p:nvPr>
        </p:nvSpPr>
        <p:spPr>
          <a:xfrm>
            <a:off x="2006601" y="1676403"/>
            <a:ext cx="8178800" cy="4446103"/>
          </a:xfrm>
          <a:custGeom>
            <a:avLst/>
            <a:gdLst>
              <a:gd name="connsiteX0" fmla="*/ 0 w 4990946"/>
              <a:gd name="connsiteY0" fmla="*/ 0 h 3814785"/>
              <a:gd name="connsiteX1" fmla="*/ 4990946 w 4990946"/>
              <a:gd name="connsiteY1" fmla="*/ 0 h 3814785"/>
              <a:gd name="connsiteX2" fmla="*/ 4990946 w 4990946"/>
              <a:gd name="connsiteY2" fmla="*/ 3814785 h 3814785"/>
              <a:gd name="connsiteX3" fmla="*/ 0 w 4990946"/>
              <a:gd name="connsiteY3" fmla="*/ 3814785 h 3814785"/>
            </a:gdLst>
            <a:ahLst/>
            <a:cxnLst>
              <a:cxn ang="0">
                <a:pos x="connsiteX0" y="connsiteY0"/>
              </a:cxn>
              <a:cxn ang="0">
                <a:pos x="connsiteX1" y="connsiteY1"/>
              </a:cxn>
              <a:cxn ang="0">
                <a:pos x="connsiteX2" y="connsiteY2"/>
              </a:cxn>
              <a:cxn ang="0">
                <a:pos x="connsiteX3" y="connsiteY3"/>
              </a:cxn>
            </a:cxnLst>
            <a:rect l="l" t="t" r="r" b="b"/>
            <a:pathLst>
              <a:path w="4990946" h="3814785">
                <a:moveTo>
                  <a:pt x="0" y="0"/>
                </a:moveTo>
                <a:lnTo>
                  <a:pt x="4990946" y="0"/>
                </a:lnTo>
                <a:lnTo>
                  <a:pt x="4990946" y="3814785"/>
                </a:lnTo>
                <a:lnTo>
                  <a:pt x="0" y="3814785"/>
                </a:lnTo>
                <a:close/>
              </a:path>
            </a:pathLst>
          </a:custGeom>
          <a:solidFill>
            <a:schemeClr val="bg1">
              <a:lumMod val="95000"/>
            </a:schemeClr>
          </a:solidFill>
        </p:spPr>
        <p:txBody>
          <a:bodyPr wrap="square" tIns="1152000" anchor="ctr">
            <a:noAutofit/>
          </a:bodyPr>
          <a:lstStyle>
            <a:lvl1pPr marL="228578" indent="-228578" algn="ctr">
              <a:buNone/>
              <a:defRPr lang="en-US" sz="1867" dirty="0">
                <a:solidFill>
                  <a:schemeClr val="tx1">
                    <a:lumMod val="75000"/>
                    <a:lumOff val="25000"/>
                  </a:schemeClr>
                </a:solidFill>
              </a:defRPr>
            </a:lvl1pPr>
          </a:lstStyle>
          <a:p>
            <a:pPr marL="0" lvl="0" indent="0" algn="ctr"/>
            <a:endParaRPr lang="en-US"/>
          </a:p>
        </p:txBody>
      </p:sp>
      <p:sp>
        <p:nvSpPr>
          <p:cNvPr id="9" name="Title 1"/>
          <p:cNvSpPr>
            <a:spLocks noGrp="1"/>
          </p:cNvSpPr>
          <p:nvPr>
            <p:ph type="ctrTitle" hasCustomPrompt="1"/>
          </p:nvPr>
        </p:nvSpPr>
        <p:spPr>
          <a:xfrm>
            <a:off x="432895" y="266708"/>
            <a:ext cx="11326220" cy="728153"/>
          </a:xfrm>
          <a:prstGeom prst="rect">
            <a:avLst/>
          </a:prstGeom>
        </p:spPr>
        <p:txBody>
          <a:bodyPr anchor="ctr"/>
          <a:lstStyle>
            <a:lvl1pPr algn="l">
              <a:defRPr sz="4201" b="0">
                <a:solidFill>
                  <a:schemeClr val="tx1">
                    <a:lumMod val="75000"/>
                    <a:lumOff val="25000"/>
                  </a:schemeClr>
                </a:solidFill>
              </a:defRPr>
            </a:lvl1pPr>
          </a:lstStyle>
          <a:p>
            <a:r>
              <a:rPr lang="en-US"/>
              <a:t>Click To Edit Master Title Style</a:t>
            </a:r>
          </a:p>
        </p:txBody>
      </p:sp>
      <p:sp>
        <p:nvSpPr>
          <p:cNvPr id="10" name="Subtitle 2"/>
          <p:cNvSpPr>
            <a:spLocks noGrp="1"/>
          </p:cNvSpPr>
          <p:nvPr>
            <p:ph type="subTitle" idx="1" hasCustomPrompt="1"/>
          </p:nvPr>
        </p:nvSpPr>
        <p:spPr>
          <a:xfrm>
            <a:off x="432895" y="1010728"/>
            <a:ext cx="11326220" cy="360000"/>
          </a:xfrm>
          <a:prstGeom prst="rect">
            <a:avLst/>
          </a:prstGeom>
        </p:spPr>
        <p:txBody>
          <a:bodyPr anchor="ctr"/>
          <a:lstStyle>
            <a:lvl1pPr marL="0" indent="0" algn="l">
              <a:buNone/>
              <a:defRPr sz="2201">
                <a:solidFill>
                  <a:schemeClr val="tx1">
                    <a:lumMod val="50000"/>
                    <a:lumOff val="50000"/>
                  </a:schemeClr>
                </a:solidFill>
              </a:defRPr>
            </a:lvl1pPr>
            <a:lvl2pPr marL="457154" indent="0" algn="ctr">
              <a:buNone/>
              <a:defRPr sz="2000"/>
            </a:lvl2pPr>
            <a:lvl3pPr marL="914309" indent="0" algn="ctr">
              <a:buNone/>
              <a:defRPr sz="1801"/>
            </a:lvl3pPr>
            <a:lvl4pPr marL="1371464" indent="0" algn="ctr">
              <a:buNone/>
              <a:defRPr sz="1600"/>
            </a:lvl4pPr>
            <a:lvl5pPr marL="1828618"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Tree>
    <p:custDataLst>
      <p:tags r:id="rId1"/>
    </p:custDataLst>
    <p:extLst>
      <p:ext uri="{BB962C8B-B14F-4D97-AF65-F5344CB8AC3E}">
        <p14:creationId xmlns:p14="http://schemas.microsoft.com/office/powerpoint/2010/main" val="1181240611"/>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review_no img">
    <p:spTree>
      <p:nvGrpSpPr>
        <p:cNvPr id="1" name=""/>
        <p:cNvGrpSpPr/>
        <p:nvPr/>
      </p:nvGrpSpPr>
      <p:grpSpPr>
        <a:xfrm>
          <a:off x="0" y="0"/>
          <a:ext cx="0" cy="0"/>
          <a:chOff x="0" y="0"/>
          <a:chExt cx="0" cy="0"/>
        </a:xfrm>
      </p:grpSpPr>
      <p:sp>
        <p:nvSpPr>
          <p:cNvPr id="4" name="Title 1"/>
          <p:cNvSpPr>
            <a:spLocks noGrp="1"/>
          </p:cNvSpPr>
          <p:nvPr>
            <p:ph type="ctrTitle"/>
          </p:nvPr>
        </p:nvSpPr>
        <p:spPr>
          <a:xfrm>
            <a:off x="432895" y="266708"/>
            <a:ext cx="11326220" cy="728153"/>
          </a:xfrm>
          <a:prstGeom prst="rect">
            <a:avLst/>
          </a:prstGeom>
        </p:spPr>
        <p:txBody>
          <a:bodyPr anchor="ctr"/>
          <a:lstStyle>
            <a:lvl1pPr algn="l">
              <a:defRPr sz="4201" b="0">
                <a:solidFill>
                  <a:schemeClr val="tx1">
                    <a:lumMod val="75000"/>
                    <a:lumOff val="25000"/>
                  </a:schemeClr>
                </a:solidFill>
              </a:defRPr>
            </a:lvl1pPr>
          </a:lstStyle>
          <a:p>
            <a:endParaRPr lang="en-US"/>
          </a:p>
        </p:txBody>
      </p:sp>
      <p:sp>
        <p:nvSpPr>
          <p:cNvPr id="5" name="Subtitle 2"/>
          <p:cNvSpPr>
            <a:spLocks noGrp="1"/>
          </p:cNvSpPr>
          <p:nvPr>
            <p:ph type="subTitle" idx="1" hasCustomPrompt="1"/>
          </p:nvPr>
        </p:nvSpPr>
        <p:spPr>
          <a:xfrm>
            <a:off x="432895" y="1010728"/>
            <a:ext cx="11326220" cy="360000"/>
          </a:xfrm>
          <a:prstGeom prst="rect">
            <a:avLst/>
          </a:prstGeom>
        </p:spPr>
        <p:txBody>
          <a:bodyPr anchor="ctr"/>
          <a:lstStyle>
            <a:lvl1pPr marL="0" indent="0" algn="l">
              <a:buNone/>
              <a:defRPr sz="2201">
                <a:solidFill>
                  <a:schemeClr val="tx1">
                    <a:lumMod val="50000"/>
                    <a:lumOff val="50000"/>
                  </a:schemeClr>
                </a:solidFill>
              </a:defRPr>
            </a:lvl1pPr>
            <a:lvl2pPr marL="457154" indent="0" algn="ctr">
              <a:buNone/>
              <a:defRPr sz="2000"/>
            </a:lvl2pPr>
            <a:lvl3pPr marL="914309" indent="0" algn="ctr">
              <a:buNone/>
              <a:defRPr sz="1801"/>
            </a:lvl3pPr>
            <a:lvl4pPr marL="1371464" indent="0" algn="ctr">
              <a:buNone/>
              <a:defRPr sz="1600"/>
            </a:lvl4pPr>
            <a:lvl5pPr marL="1828618"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3" name="Text Placeholder 2">
            <a:extLst>
              <a:ext uri="{FF2B5EF4-FFF2-40B4-BE49-F238E27FC236}">
                <a16:creationId xmlns:a16="http://schemas.microsoft.com/office/drawing/2014/main" id="{EDFA5A3A-37D2-47C8-BB74-E31F6853F94C}"/>
              </a:ext>
            </a:extLst>
          </p:cNvPr>
          <p:cNvSpPr>
            <a:spLocks noGrp="1"/>
          </p:cNvSpPr>
          <p:nvPr>
            <p:ph type="body" sz="quarter" idx="10"/>
          </p:nvPr>
        </p:nvSpPr>
        <p:spPr>
          <a:xfrm>
            <a:off x="431870" y="1710048"/>
            <a:ext cx="11326220" cy="435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308451710"/>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9" name="Parallelogram 3">
            <a:extLst>
              <a:ext uri="{FF2B5EF4-FFF2-40B4-BE49-F238E27FC236}">
                <a16:creationId xmlns:a16="http://schemas.microsoft.com/office/drawing/2014/main" id="{0F55CF72-B0BF-1744-B0C3-F804144C660D}"/>
              </a:ext>
            </a:extLst>
          </p:cNvPr>
          <p:cNvSpPr/>
          <p:nvPr userDrawn="1"/>
        </p:nvSpPr>
        <p:spPr>
          <a:xfrm>
            <a:off x="-31532" y="6525492"/>
            <a:ext cx="11474339"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8" name="Slide Number Placeholder 5">
            <a:extLst>
              <a:ext uri="{FF2B5EF4-FFF2-40B4-BE49-F238E27FC236}">
                <a16:creationId xmlns:a16="http://schemas.microsoft.com/office/drawing/2014/main" id="{09A71E78-46A1-5447-9C41-796C7378761A}"/>
              </a:ext>
            </a:extLst>
          </p:cNvPr>
          <p:cNvSpPr>
            <a:spLocks noGrp="1"/>
          </p:cNvSpPr>
          <p:nvPr>
            <p:ph type="sldNum" sz="quarter" idx="4"/>
          </p:nvPr>
        </p:nvSpPr>
        <p:spPr>
          <a:xfrm>
            <a:off x="9076143" y="6512572"/>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61028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a:biLevel thresh="50000"/>
          </a:blip>
          <a:stretch>
            <a:fillRect/>
          </a:stretch>
        </p:blipFill>
        <p:spPr>
          <a:xfrm>
            <a:off x="11822303" y="6494281"/>
            <a:ext cx="369697" cy="369697"/>
          </a:xfrm>
          <a:prstGeom prst="rect">
            <a:avLst/>
          </a:prstGeom>
        </p:spPr>
      </p:pic>
      <p:sp>
        <p:nvSpPr>
          <p:cNvPr id="2" name="Slide Number Placeholder 5">
            <a:extLst>
              <a:ext uri="{FF2B5EF4-FFF2-40B4-BE49-F238E27FC236}">
                <a16:creationId xmlns:a16="http://schemas.microsoft.com/office/drawing/2014/main" id="{82C7BE8B-91F4-4A54-A7B1-03EE64BCAD5D}"/>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2020 CESMII - All Rights Reserved.        </a:t>
            </a:r>
          </a:p>
        </p:txBody>
      </p:sp>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pic>
        <p:nvPicPr>
          <p:cNvPr id="7" name="Picture Placeholder 9">
            <a:extLst>
              <a:ext uri="{FF2B5EF4-FFF2-40B4-BE49-F238E27FC236}">
                <a16:creationId xmlns:a16="http://schemas.microsoft.com/office/drawing/2014/main" id="{A345B4D6-C8FA-4DA2-90DE-C4704D9AE49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485" t="4700" r="38047"/>
          <a:stretch/>
        </p:blipFill>
        <p:spPr>
          <a:xfrm>
            <a:off x="-273050" y="0"/>
            <a:ext cx="8439150" cy="6877696"/>
          </a:xfrm>
          <a:custGeom>
            <a:avLst/>
            <a:gdLst>
              <a:gd name="connsiteX0" fmla="*/ 0 w 8438357"/>
              <a:gd name="connsiteY0" fmla="*/ 0 h 6917122"/>
              <a:gd name="connsiteX1" fmla="*/ 8438357 w 8438357"/>
              <a:gd name="connsiteY1" fmla="*/ 0 h 6917122"/>
              <a:gd name="connsiteX2" fmla="*/ 5790432 w 8438357"/>
              <a:gd name="connsiteY2" fmla="*/ 6917122 h 6917122"/>
              <a:gd name="connsiteX3" fmla="*/ 0 w 8438357"/>
              <a:gd name="connsiteY3" fmla="*/ 6917122 h 6917122"/>
            </a:gdLst>
            <a:ahLst/>
            <a:cxnLst>
              <a:cxn ang="0">
                <a:pos x="connsiteX0" y="connsiteY0"/>
              </a:cxn>
              <a:cxn ang="0">
                <a:pos x="connsiteX1" y="connsiteY1"/>
              </a:cxn>
              <a:cxn ang="0">
                <a:pos x="connsiteX2" y="connsiteY2"/>
              </a:cxn>
              <a:cxn ang="0">
                <a:pos x="connsiteX3" y="connsiteY3"/>
              </a:cxn>
            </a:cxnLst>
            <a:rect l="l" t="t" r="r" b="b"/>
            <a:pathLst>
              <a:path w="8438357" h="6917122">
                <a:moveTo>
                  <a:pt x="0" y="0"/>
                </a:moveTo>
                <a:lnTo>
                  <a:pt x="8438357" y="0"/>
                </a:lnTo>
                <a:lnTo>
                  <a:pt x="5790432" y="6917122"/>
                </a:lnTo>
                <a:lnTo>
                  <a:pt x="0" y="6917122"/>
                </a:lnTo>
                <a:close/>
              </a:path>
            </a:pathLst>
          </a:custGeom>
        </p:spPr>
      </p:pic>
      <p:cxnSp>
        <p:nvCxnSpPr>
          <p:cNvPr id="8" name="Straight Connector 7">
            <a:extLst>
              <a:ext uri="{FF2B5EF4-FFF2-40B4-BE49-F238E27FC236}">
                <a16:creationId xmlns:a16="http://schemas.microsoft.com/office/drawing/2014/main" id="{CD1FDB3A-79BC-4DB7-95FE-27F4A466F685}"/>
              </a:ext>
            </a:extLst>
          </p:cNvPr>
          <p:cNvCxnSpPr>
            <a:cxnSpLocks/>
          </p:cNvCxnSpPr>
          <p:nvPr userDrawn="1"/>
        </p:nvCxnSpPr>
        <p:spPr>
          <a:xfrm flipH="1">
            <a:off x="5475384" y="0"/>
            <a:ext cx="2690716" cy="6984694"/>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45D8911-7987-45D8-93D6-32A3594E546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70175" y="3658241"/>
            <a:ext cx="14532349" cy="4574311"/>
          </a:xfrm>
          <a:prstGeom prst="rect">
            <a:avLst/>
          </a:prstGeom>
        </p:spPr>
      </p:pic>
      <p:sp>
        <p:nvSpPr>
          <p:cNvPr id="10" name="Slide Number Placeholder 2">
            <a:extLst>
              <a:ext uri="{FF2B5EF4-FFF2-40B4-BE49-F238E27FC236}">
                <a16:creationId xmlns:a16="http://schemas.microsoft.com/office/drawing/2014/main" id="{B31B0153-3196-4C57-BFAB-FF056DFCFF22}"/>
              </a:ext>
            </a:extLst>
          </p:cNvPr>
          <p:cNvSpPr txBox="1">
            <a:spLocks/>
          </p:cNvSpPr>
          <p:nvPr userDrawn="1"/>
        </p:nvSpPr>
        <p:spPr>
          <a:xfrm>
            <a:off x="11381013" y="6512571"/>
            <a:ext cx="4383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mtClean="0"/>
              <a:pPr/>
              <a:t>‹#›</a:t>
            </a:fld>
            <a:endParaRPr lang="en-US"/>
          </a:p>
        </p:txBody>
      </p:sp>
      <p:pic>
        <p:nvPicPr>
          <p:cNvPr id="11" name="Picture 10">
            <a:extLst>
              <a:ext uri="{FF2B5EF4-FFF2-40B4-BE49-F238E27FC236}">
                <a16:creationId xmlns:a16="http://schemas.microsoft.com/office/drawing/2014/main" id="{BE314639-741F-4435-A879-97B749C52B0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85476" y="2885488"/>
            <a:ext cx="4198914" cy="1348610"/>
          </a:xfrm>
          <a:prstGeom prst="rect">
            <a:avLst/>
          </a:prstGeom>
        </p:spPr>
      </p:pic>
      <p:sp>
        <p:nvSpPr>
          <p:cNvPr id="13" name="TextBox 12">
            <a:extLst>
              <a:ext uri="{FF2B5EF4-FFF2-40B4-BE49-F238E27FC236}">
                <a16:creationId xmlns:a16="http://schemas.microsoft.com/office/drawing/2014/main" id="{4EEFDF64-4B66-4D00-8CE0-8823A7B63CC5}"/>
              </a:ext>
            </a:extLst>
          </p:cNvPr>
          <p:cNvSpPr txBox="1"/>
          <p:nvPr userDrawn="1"/>
        </p:nvSpPr>
        <p:spPr>
          <a:xfrm>
            <a:off x="7738375" y="1769199"/>
            <a:ext cx="4027385" cy="646331"/>
          </a:xfrm>
          <a:prstGeom prst="rect">
            <a:avLst/>
          </a:prstGeom>
          <a:noFill/>
        </p:spPr>
        <p:txBody>
          <a:bodyPr wrap="none" rtlCol="0">
            <a:spAutoFit/>
          </a:bodyPr>
          <a:lstStyle/>
          <a:p>
            <a:pPr algn="r"/>
            <a:r>
              <a:rPr lang="en-US" dirty="0">
                <a:solidFill>
                  <a:schemeClr val="bg1"/>
                </a:solidFill>
                <a:latin typeface="Calibri" panose="020F0502020204030204" pitchFamily="34" charset="0"/>
                <a:cs typeface="Calibri" panose="020F0502020204030204" pitchFamily="34" charset="0"/>
              </a:rPr>
              <a:t>Accelerating the</a:t>
            </a:r>
            <a:br>
              <a:rPr lang="en-US" dirty="0">
                <a:solidFill>
                  <a:schemeClr val="bg1"/>
                </a:solidFill>
                <a:latin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cs typeface="Calibri" panose="020F0502020204030204" pitchFamily="34" charset="0"/>
              </a:rPr>
              <a:t>Democratization of Smart Manufacturing</a:t>
            </a:r>
          </a:p>
        </p:txBody>
      </p:sp>
    </p:spTree>
    <p:extLst>
      <p:ext uri="{BB962C8B-B14F-4D97-AF65-F5344CB8AC3E}">
        <p14:creationId xmlns:p14="http://schemas.microsoft.com/office/powerpoint/2010/main" val="30325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Slide -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282707861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87870D-C780-4128-ABA3-7BF0D5FF930E}"/>
              </a:ext>
            </a:extLst>
          </p:cNvPr>
          <p:cNvSpPr>
            <a:spLocks noGrp="1"/>
          </p:cNvSpPr>
          <p:nvPr>
            <p:ph type="pic" sz="quarter" idx="10"/>
          </p:nvPr>
        </p:nvSpPr>
        <p:spPr>
          <a:xfrm>
            <a:off x="0" y="0"/>
            <a:ext cx="12191999" cy="6366933"/>
          </a:xfrm>
          <a:prstGeom prst="rect">
            <a:avLst/>
          </a:prstGeom>
        </p:spPr>
        <p:txBody>
          <a:bodyPr anchor="ctr"/>
          <a:lstStyle>
            <a:lvl1pPr marL="0" indent="0" algn="ctr">
              <a:buNone/>
              <a:defRPr/>
            </a:lvl1pPr>
          </a:lstStyle>
          <a:p>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7" name="Rectangle 6">
            <a:extLst>
              <a:ext uri="{FF2B5EF4-FFF2-40B4-BE49-F238E27FC236}">
                <a16:creationId xmlns:a16="http://schemas.microsoft.com/office/drawing/2014/main" id="{5B88A271-2F92-5DA3-F312-6D3E367007F2}"/>
              </a:ext>
            </a:extLst>
          </p:cNvPr>
          <p:cNvSpPr/>
          <p:nvPr userDrawn="1"/>
        </p:nvSpPr>
        <p:spPr>
          <a:xfrm>
            <a:off x="0" y="1"/>
            <a:ext cx="12192000" cy="6366932"/>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98169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Slide - 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119739672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_Title Slide - 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4" name="Title 1">
            <a:extLst>
              <a:ext uri="{FF2B5EF4-FFF2-40B4-BE49-F238E27FC236}">
                <a16:creationId xmlns:a16="http://schemas.microsoft.com/office/drawing/2014/main" id="{98AA3E60-0EF2-EC46-8F64-2ED64EBB7816}"/>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solidFill>
                  <a:schemeClr val="bg1"/>
                </a:solidFill>
              </a:defRPr>
            </a:lvl1pPr>
          </a:lstStyle>
          <a:p>
            <a:r>
              <a:rPr lang="en-US"/>
              <a:t>Click to edit Master title style</a:t>
            </a:r>
          </a:p>
        </p:txBody>
      </p:sp>
      <p:sp>
        <p:nvSpPr>
          <p:cNvPr id="5" name="Text Placeholder 9">
            <a:extLst>
              <a:ext uri="{FF2B5EF4-FFF2-40B4-BE49-F238E27FC236}">
                <a16:creationId xmlns:a16="http://schemas.microsoft.com/office/drawing/2014/main" id="{96127903-07AB-504B-819D-F2E5CE603201}"/>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bg1"/>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4087172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Slide -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109645757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Pictur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7F9E7D-8EDE-2994-3BD3-062C09D857DD}"/>
              </a:ext>
            </a:extLst>
          </p:cNvPr>
          <p:cNvSpPr/>
          <p:nvPr userDrawn="1"/>
        </p:nvSpPr>
        <p:spPr>
          <a:xfrm>
            <a:off x="0" y="0"/>
            <a:ext cx="12192000" cy="6366933"/>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Tree>
    <p:extLst>
      <p:ext uri="{BB962C8B-B14F-4D97-AF65-F5344CB8AC3E}">
        <p14:creationId xmlns:p14="http://schemas.microsoft.com/office/powerpoint/2010/main" val="247857151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_Title Slide -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4" name="Title 1">
            <a:extLst>
              <a:ext uri="{FF2B5EF4-FFF2-40B4-BE49-F238E27FC236}">
                <a16:creationId xmlns:a16="http://schemas.microsoft.com/office/drawing/2014/main" id="{E6D0833D-9076-D84A-9714-499339381C42}"/>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solidFill>
                  <a:schemeClr val="bg1"/>
                </a:solidFill>
              </a:defRPr>
            </a:lvl1pPr>
          </a:lstStyle>
          <a:p>
            <a:r>
              <a:rPr lang="en-US"/>
              <a:t>Click to edit Master title style</a:t>
            </a:r>
          </a:p>
        </p:txBody>
      </p:sp>
      <p:sp>
        <p:nvSpPr>
          <p:cNvPr id="5" name="Text Placeholder 9">
            <a:extLst>
              <a:ext uri="{FF2B5EF4-FFF2-40B4-BE49-F238E27FC236}">
                <a16:creationId xmlns:a16="http://schemas.microsoft.com/office/drawing/2014/main" id="{DCB62152-2F62-C242-B1DC-E0609A10E817}"/>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bg1"/>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0896040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Title Slide -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Content Placeholder 2">
            <a:extLst>
              <a:ext uri="{FF2B5EF4-FFF2-40B4-BE49-F238E27FC236}">
                <a16:creationId xmlns:a16="http://schemas.microsoft.com/office/drawing/2014/main" id="{ECFBAAC7-1D85-CE46-A2BE-36AAC0460AE7}"/>
              </a:ext>
            </a:extLst>
          </p:cNvPr>
          <p:cNvSpPr>
            <a:spLocks noGrp="1"/>
          </p:cNvSpPr>
          <p:nvPr>
            <p:ph sz="quarter" idx="10" hasCustomPrompt="1"/>
          </p:nvPr>
        </p:nvSpPr>
        <p:spPr>
          <a:xfrm>
            <a:off x="1377950" y="1979613"/>
            <a:ext cx="9398000" cy="2894012"/>
          </a:xfrm>
          <a:prstGeom prst="rect">
            <a:avLst/>
          </a:prstGeom>
        </p:spPr>
        <p:txBody>
          <a:bodyPr>
            <a:normAutofit/>
          </a:bodyPr>
          <a:lstStyle>
            <a:lvl1pPr marL="0" indent="0" algn="ctr">
              <a:buNone/>
              <a:defRPr sz="6000" b="1">
                <a:solidFill>
                  <a:schemeClr val="bg1"/>
                </a:solidFill>
              </a:defRPr>
            </a:lvl1pPr>
          </a:lstStyle>
          <a:p>
            <a:pPr lvl="0"/>
            <a:r>
              <a:rPr lang="en-US"/>
              <a:t>Click to </a:t>
            </a:r>
            <a:br>
              <a:rPr lang="en-US"/>
            </a:br>
            <a:r>
              <a:rPr lang="en-US"/>
              <a:t>insert divider </a:t>
            </a:r>
            <a:br>
              <a:rPr lang="en-US"/>
            </a:br>
            <a:r>
              <a:rPr lang="en-US"/>
              <a:t>text here</a:t>
            </a:r>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24002021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Title Slide - 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4" name="Content Placeholder 2">
            <a:extLst>
              <a:ext uri="{FF2B5EF4-FFF2-40B4-BE49-F238E27FC236}">
                <a16:creationId xmlns:a16="http://schemas.microsoft.com/office/drawing/2014/main" id="{C9A420FD-6F61-754A-AEC4-CD8891FB8ADD}"/>
              </a:ext>
            </a:extLst>
          </p:cNvPr>
          <p:cNvSpPr>
            <a:spLocks noGrp="1"/>
          </p:cNvSpPr>
          <p:nvPr>
            <p:ph sz="quarter" idx="10" hasCustomPrompt="1"/>
          </p:nvPr>
        </p:nvSpPr>
        <p:spPr>
          <a:xfrm>
            <a:off x="1377950" y="1979613"/>
            <a:ext cx="9398000" cy="2894012"/>
          </a:xfrm>
          <a:prstGeom prst="rect">
            <a:avLst/>
          </a:prstGeom>
        </p:spPr>
        <p:txBody>
          <a:bodyPr>
            <a:normAutofit/>
          </a:bodyPr>
          <a:lstStyle>
            <a:lvl1pPr marL="0" indent="0" algn="ctr">
              <a:buNone/>
              <a:defRPr sz="6000" b="1">
                <a:solidFill>
                  <a:schemeClr val="bg1"/>
                </a:solidFill>
              </a:defRPr>
            </a:lvl1pPr>
          </a:lstStyle>
          <a:p>
            <a:pPr lvl="0"/>
            <a:r>
              <a:rPr lang="en-US"/>
              <a:t>Click to </a:t>
            </a:r>
            <a:br>
              <a:rPr lang="en-US"/>
            </a:br>
            <a:r>
              <a:rPr lang="en-US"/>
              <a:t>insert divider </a:t>
            </a:r>
            <a:br>
              <a:rPr lang="en-US"/>
            </a:br>
            <a:r>
              <a:rPr lang="en-US"/>
              <a:t>text here</a:t>
            </a:r>
          </a:p>
        </p:txBody>
      </p:sp>
    </p:spTree>
    <p:extLst>
      <p:ext uri="{BB962C8B-B14F-4D97-AF65-F5344CB8AC3E}">
        <p14:creationId xmlns:p14="http://schemas.microsoft.com/office/powerpoint/2010/main" val="322611776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Title Slide -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4" name="Content Placeholder 2">
            <a:extLst>
              <a:ext uri="{FF2B5EF4-FFF2-40B4-BE49-F238E27FC236}">
                <a16:creationId xmlns:a16="http://schemas.microsoft.com/office/drawing/2014/main" id="{2D265885-83BE-2243-8D86-B14E3AFFB5CE}"/>
              </a:ext>
            </a:extLst>
          </p:cNvPr>
          <p:cNvSpPr>
            <a:spLocks noGrp="1"/>
          </p:cNvSpPr>
          <p:nvPr>
            <p:ph sz="quarter" idx="10" hasCustomPrompt="1"/>
          </p:nvPr>
        </p:nvSpPr>
        <p:spPr>
          <a:xfrm>
            <a:off x="1377950" y="1979613"/>
            <a:ext cx="9398000" cy="2894012"/>
          </a:xfrm>
          <a:prstGeom prst="rect">
            <a:avLst/>
          </a:prstGeom>
        </p:spPr>
        <p:txBody>
          <a:bodyPr>
            <a:normAutofit/>
          </a:bodyPr>
          <a:lstStyle>
            <a:lvl1pPr marL="0" indent="0" algn="ctr">
              <a:buNone/>
              <a:defRPr sz="6000" b="1">
                <a:solidFill>
                  <a:schemeClr val="bg1"/>
                </a:solidFill>
              </a:defRPr>
            </a:lvl1pPr>
          </a:lstStyle>
          <a:p>
            <a:pPr lvl="0"/>
            <a:r>
              <a:rPr lang="en-US"/>
              <a:t>Click to </a:t>
            </a:r>
            <a:br>
              <a:rPr lang="en-US"/>
            </a:br>
            <a:r>
              <a:rPr lang="en-US"/>
              <a:t>insert divider </a:t>
            </a:r>
            <a:br>
              <a:rPr lang="en-US"/>
            </a:br>
            <a:r>
              <a:rPr lang="en-US"/>
              <a:t>text here</a:t>
            </a:r>
          </a:p>
        </p:txBody>
      </p:sp>
    </p:spTree>
    <p:extLst>
      <p:ext uri="{BB962C8B-B14F-4D97-AF65-F5344CB8AC3E}">
        <p14:creationId xmlns:p14="http://schemas.microsoft.com/office/powerpoint/2010/main" val="4072262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in Text + Sub-Title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931360"/>
          </a:xfrm>
          <a:prstGeom prst="rect">
            <a:avLst/>
          </a:prstGeom>
        </p:spPr>
        <p:txBody>
          <a:bodyPr vert="horz" lIns="91440" tIns="45720" rIns="91440" bIns="45720" rtlCol="0" anchor="b">
            <a:normAutofit/>
          </a:bodyPr>
          <a:lstStyle/>
          <a:p>
            <a:r>
              <a:rPr lang="en-US" dirty="0"/>
              <a:t>Click to edit Master title style</a:t>
            </a:r>
          </a:p>
        </p:txBody>
      </p:sp>
      <p:sp>
        <p:nvSpPr>
          <p:cNvPr id="9" name="Text Placeholder 9">
            <a:extLst>
              <a:ext uri="{FF2B5EF4-FFF2-40B4-BE49-F238E27FC236}">
                <a16:creationId xmlns:a16="http://schemas.microsoft.com/office/drawing/2014/main" id="{616D9BAD-D023-4DC2-9129-1FF2B3359A72}"/>
              </a:ext>
            </a:extLst>
          </p:cNvPr>
          <p:cNvSpPr>
            <a:spLocks noGrp="1"/>
          </p:cNvSpPr>
          <p:nvPr>
            <p:ph type="body" sz="quarter" idx="13" hasCustomPrompt="1"/>
          </p:nvPr>
        </p:nvSpPr>
        <p:spPr>
          <a:xfrm>
            <a:off x="920750" y="951057"/>
            <a:ext cx="10433050" cy="365125"/>
          </a:xfrm>
        </p:spPr>
        <p:txBody>
          <a:bodyPr anchor="b">
            <a:noAutofit/>
          </a:bodyPr>
          <a:lstStyle>
            <a:lvl1pPr marL="0" indent="0">
              <a:buNone/>
              <a:defRPr sz="1600">
                <a:solidFill>
                  <a:schemeClr val="accent1"/>
                </a:solidFill>
              </a:defRPr>
            </a:lvl1pPr>
            <a:lvl2pPr marL="457200" indent="0">
              <a:buNone/>
              <a:defRPr/>
            </a:lvl2pPr>
          </a:lstStyle>
          <a:p>
            <a:pPr lvl="0"/>
            <a:r>
              <a:rPr lang="en-US" dirty="0"/>
              <a:t>Insert your subtitle here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403350"/>
            <a:ext cx="10515600" cy="47736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436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Title_Subhea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0DA1F73-EA10-0C45-9B2C-0B943A86B110}"/>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3" name="Parallelogram 3">
            <a:extLst>
              <a:ext uri="{FF2B5EF4-FFF2-40B4-BE49-F238E27FC236}">
                <a16:creationId xmlns:a16="http://schemas.microsoft.com/office/drawing/2014/main" id="{320EE5E6-8663-AA45-A12A-5A24D35EF6F7}"/>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9" name="Text Placeholder 9">
            <a:extLst>
              <a:ext uri="{FF2B5EF4-FFF2-40B4-BE49-F238E27FC236}">
                <a16:creationId xmlns:a16="http://schemas.microsoft.com/office/drawing/2014/main" id="{D3638187-B40C-6548-B2D5-5FD2C931BF3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l">
              <a:buNone/>
              <a:defRPr sz="2000">
                <a:solidFill>
                  <a:schemeClr val="accent2"/>
                </a:solidFill>
              </a:defRPr>
            </a:lvl1pPr>
            <a:lvl2pPr marL="457200" indent="0">
              <a:buNone/>
              <a:defRPr/>
            </a:lvl2pPr>
          </a:lstStyle>
          <a:p>
            <a:pPr lvl="0"/>
            <a:r>
              <a:rPr lang="en-US"/>
              <a:t>Insert your subtitle here</a:t>
            </a:r>
          </a:p>
        </p:txBody>
      </p:sp>
      <p:sp>
        <p:nvSpPr>
          <p:cNvPr id="8" name="Content Placeholder 2">
            <a:extLst>
              <a:ext uri="{FF2B5EF4-FFF2-40B4-BE49-F238E27FC236}">
                <a16:creationId xmlns:a16="http://schemas.microsoft.com/office/drawing/2014/main" id="{0BFE726F-D5A0-1E4D-B465-E9C6DC4A85C2}"/>
              </a:ext>
            </a:extLst>
          </p:cNvPr>
          <p:cNvSpPr>
            <a:spLocks noGrp="1"/>
          </p:cNvSpPr>
          <p:nvPr>
            <p:ph sz="quarter" idx="18"/>
          </p:nvPr>
        </p:nvSpPr>
        <p:spPr>
          <a:xfrm>
            <a:off x="283014" y="1605902"/>
            <a:ext cx="11642286" cy="4566298"/>
          </a:xfrm>
          <a:prstGeom prst="rect">
            <a:avLst/>
          </a:prstGeom>
        </p:spPr>
        <p:txBody>
          <a:bodyPr numCol="2">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a:p>
            <a:pPr lvl="0"/>
            <a:endParaRPr lang="en-US"/>
          </a:p>
        </p:txBody>
      </p:sp>
    </p:spTree>
    <p:extLst>
      <p:ext uri="{BB962C8B-B14F-4D97-AF65-F5344CB8AC3E}">
        <p14:creationId xmlns:p14="http://schemas.microsoft.com/office/powerpoint/2010/main" val="299655019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_Subhead">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8" name="Slide Number Placeholder 5">
            <a:extLst>
              <a:ext uri="{FF2B5EF4-FFF2-40B4-BE49-F238E27FC236}">
                <a16:creationId xmlns:a16="http://schemas.microsoft.com/office/drawing/2014/main" id="{46985BCC-3DAE-124D-B075-4DFD22B21C9E}"/>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1" name="Title 1">
            <a:extLst>
              <a:ext uri="{FF2B5EF4-FFF2-40B4-BE49-F238E27FC236}">
                <a16:creationId xmlns:a16="http://schemas.microsoft.com/office/drawing/2014/main" id="{0445ABE1-D1E7-F145-AA3E-A31A37C8594C}"/>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12" name="Text Placeholder 9">
            <a:extLst>
              <a:ext uri="{FF2B5EF4-FFF2-40B4-BE49-F238E27FC236}">
                <a16:creationId xmlns:a16="http://schemas.microsoft.com/office/drawing/2014/main" id="{4F289E27-09B5-5043-A47C-A74207AEEF8F}"/>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1443238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7264113-4187-4EBB-AD66-68EAE65599BA}"/>
              </a:ext>
            </a:extLst>
          </p:cNvPr>
          <p:cNvSpPr>
            <a:spLocks noGrp="1"/>
          </p:cNvSpPr>
          <p:nvPr>
            <p:ph type="pic" sz="quarter" idx="14"/>
          </p:nvPr>
        </p:nvSpPr>
        <p:spPr>
          <a:xfrm>
            <a:off x="283014" y="5053605"/>
            <a:ext cx="11642286" cy="1096275"/>
          </a:xfrm>
          <a:prstGeom prst="rect">
            <a:avLst/>
          </a:prstGeom>
        </p:spPr>
        <p:txBody>
          <a:bodyPr anchor="ctr"/>
          <a:lstStyle>
            <a:lvl1pPr marL="0" indent="0" algn="ctr">
              <a:buNone/>
              <a:defRPr/>
            </a:lvl1pPr>
          </a:lstStyle>
          <a:p>
            <a:endParaRPr lang="en-ID"/>
          </a:p>
        </p:txBody>
      </p:sp>
      <p:sp>
        <p:nvSpPr>
          <p:cNvPr id="15" name="Parallelogram 3">
            <a:extLst>
              <a:ext uri="{FF2B5EF4-FFF2-40B4-BE49-F238E27FC236}">
                <a16:creationId xmlns:a16="http://schemas.microsoft.com/office/drawing/2014/main" id="{A42EFA2A-20ED-A546-B14E-7A6CE853967B}"/>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CF4ACB8E-0961-CD4C-9F5D-FA34184D40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1" name="Content Placeholder 2">
            <a:extLst>
              <a:ext uri="{FF2B5EF4-FFF2-40B4-BE49-F238E27FC236}">
                <a16:creationId xmlns:a16="http://schemas.microsoft.com/office/drawing/2014/main" id="{A6892FC5-1041-104C-BE4D-23EB7C79324C}"/>
              </a:ext>
            </a:extLst>
          </p:cNvPr>
          <p:cNvSpPr>
            <a:spLocks noGrp="1"/>
          </p:cNvSpPr>
          <p:nvPr>
            <p:ph sz="quarter" idx="18"/>
          </p:nvPr>
        </p:nvSpPr>
        <p:spPr>
          <a:xfrm>
            <a:off x="283014" y="1600200"/>
            <a:ext cx="11642286" cy="3254280"/>
          </a:xfrm>
          <a:prstGeom prst="rect">
            <a:avLst/>
          </a:prstGeom>
        </p:spPr>
        <p:txBody>
          <a:bodyPr numCol="2">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0" name="Slide Number Placeholder 5">
            <a:extLst>
              <a:ext uri="{FF2B5EF4-FFF2-40B4-BE49-F238E27FC236}">
                <a16:creationId xmlns:a16="http://schemas.microsoft.com/office/drawing/2014/main" id="{7D7C0946-9A99-0946-B0AF-8446391901D3}"/>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1" name="Slide Number Placeholder 5">
            <a:extLst>
              <a:ext uri="{FF2B5EF4-FFF2-40B4-BE49-F238E27FC236}">
                <a16:creationId xmlns:a16="http://schemas.microsoft.com/office/drawing/2014/main" id="{C9B0AF69-945B-2448-A4A3-18285B7250DC}"/>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2" name="Title 1">
            <a:extLst>
              <a:ext uri="{FF2B5EF4-FFF2-40B4-BE49-F238E27FC236}">
                <a16:creationId xmlns:a16="http://schemas.microsoft.com/office/drawing/2014/main" id="{B17B77AC-C133-E547-BDFF-FEEF43BBAC04}"/>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3" name="Text Placeholder 9">
            <a:extLst>
              <a:ext uri="{FF2B5EF4-FFF2-40B4-BE49-F238E27FC236}">
                <a16:creationId xmlns:a16="http://schemas.microsoft.com/office/drawing/2014/main" id="{4C5BC324-B8C6-7E41-A3F6-099F985B5BEF}"/>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136150553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D267FA03-8427-3146-864A-78CE3D0AF30C}"/>
              </a:ext>
            </a:extLst>
          </p:cNvPr>
          <p:cNvSpPr>
            <a:spLocks noGrp="1"/>
          </p:cNvSpPr>
          <p:nvPr>
            <p:ph sz="quarter" idx="19"/>
          </p:nvPr>
        </p:nvSpPr>
        <p:spPr>
          <a:xfrm>
            <a:off x="3395908" y="1630680"/>
            <a:ext cx="2520000" cy="454152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6" name="Content Placeholder 2">
            <a:extLst>
              <a:ext uri="{FF2B5EF4-FFF2-40B4-BE49-F238E27FC236}">
                <a16:creationId xmlns:a16="http://schemas.microsoft.com/office/drawing/2014/main" id="{BB74AD52-45C2-484C-A10C-DB2337B09723}"/>
              </a:ext>
            </a:extLst>
          </p:cNvPr>
          <p:cNvSpPr>
            <a:spLocks noGrp="1"/>
          </p:cNvSpPr>
          <p:nvPr>
            <p:ph sz="quarter" idx="20"/>
          </p:nvPr>
        </p:nvSpPr>
        <p:spPr>
          <a:xfrm>
            <a:off x="6093952" y="1630680"/>
            <a:ext cx="2520000" cy="454152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3" name="Content Placeholder 2">
            <a:extLst>
              <a:ext uri="{FF2B5EF4-FFF2-40B4-BE49-F238E27FC236}">
                <a16:creationId xmlns:a16="http://schemas.microsoft.com/office/drawing/2014/main" id="{AFC720BA-F44E-0E40-A439-CCA2FC87E1A0}"/>
              </a:ext>
            </a:extLst>
          </p:cNvPr>
          <p:cNvSpPr>
            <a:spLocks noGrp="1"/>
          </p:cNvSpPr>
          <p:nvPr>
            <p:ph sz="quarter" idx="21"/>
          </p:nvPr>
        </p:nvSpPr>
        <p:spPr>
          <a:xfrm>
            <a:off x="8803285" y="1630680"/>
            <a:ext cx="2520000" cy="454152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3" name="Content Placeholder 2">
            <a:extLst>
              <a:ext uri="{FF2B5EF4-FFF2-40B4-BE49-F238E27FC236}">
                <a16:creationId xmlns:a16="http://schemas.microsoft.com/office/drawing/2014/main" id="{B94C4E30-D8EC-CD4C-B0A9-EE4DC3F1080B}"/>
              </a:ext>
            </a:extLst>
          </p:cNvPr>
          <p:cNvSpPr>
            <a:spLocks noGrp="1"/>
          </p:cNvSpPr>
          <p:nvPr>
            <p:ph sz="quarter" idx="18"/>
          </p:nvPr>
        </p:nvSpPr>
        <p:spPr>
          <a:xfrm>
            <a:off x="697863" y="1630680"/>
            <a:ext cx="2520000" cy="454152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7" name="Parallelogram 3">
            <a:extLst>
              <a:ext uri="{FF2B5EF4-FFF2-40B4-BE49-F238E27FC236}">
                <a16:creationId xmlns:a16="http://schemas.microsoft.com/office/drawing/2014/main" id="{6D96D1FD-051E-5345-A7BC-7C4C7981A551}"/>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9F97D9A-9DD0-F04E-ABC6-1FD31B4DFA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1FF3CB7E-59D4-2946-942E-AB1D789F81B8}"/>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6A75F077-A496-3448-B2E0-DF8A3E83BAAC}"/>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5" name="Title 1">
            <a:extLst>
              <a:ext uri="{FF2B5EF4-FFF2-40B4-BE49-F238E27FC236}">
                <a16:creationId xmlns:a16="http://schemas.microsoft.com/office/drawing/2014/main" id="{71C76A2C-B8CF-6F41-BBAD-DF281283B2E5}"/>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6" name="Text Placeholder 9">
            <a:extLst>
              <a:ext uri="{FF2B5EF4-FFF2-40B4-BE49-F238E27FC236}">
                <a16:creationId xmlns:a16="http://schemas.microsoft.com/office/drawing/2014/main" id="{DF930E80-6722-7F45-87EB-0EE07FCE6947}"/>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50176974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D19C3E4-9A91-4A56-B588-962A44C1A52A}"/>
              </a:ext>
            </a:extLst>
          </p:cNvPr>
          <p:cNvSpPr>
            <a:spLocks noGrp="1"/>
          </p:cNvSpPr>
          <p:nvPr>
            <p:ph type="pic" sz="quarter" idx="14"/>
          </p:nvPr>
        </p:nvSpPr>
        <p:spPr>
          <a:xfrm>
            <a:off x="319491" y="1600200"/>
            <a:ext cx="4666294" cy="4572000"/>
          </a:xfrm>
          <a:prstGeom prst="rect">
            <a:avLst/>
          </a:prstGeom>
        </p:spPr>
        <p:txBody>
          <a:bodyPr anchor="ctr"/>
          <a:lstStyle>
            <a:lvl1pPr marL="0" indent="0" algn="ctr">
              <a:buNone/>
              <a:defRPr/>
            </a:lvl1pPr>
          </a:lstStyle>
          <a:p>
            <a:endParaRPr lang="en-ID"/>
          </a:p>
        </p:txBody>
      </p:sp>
      <p:sp>
        <p:nvSpPr>
          <p:cNvPr id="12" name="Picture Placeholder 10">
            <a:extLst>
              <a:ext uri="{FF2B5EF4-FFF2-40B4-BE49-F238E27FC236}">
                <a16:creationId xmlns:a16="http://schemas.microsoft.com/office/drawing/2014/main" id="{667A9ADB-1E48-4CA0-9DC1-FFB2810A2EA3}"/>
              </a:ext>
            </a:extLst>
          </p:cNvPr>
          <p:cNvSpPr>
            <a:spLocks noGrp="1"/>
          </p:cNvSpPr>
          <p:nvPr>
            <p:ph type="pic" sz="quarter" idx="15"/>
          </p:nvPr>
        </p:nvSpPr>
        <p:spPr>
          <a:xfrm>
            <a:off x="5135879" y="1600201"/>
            <a:ext cx="3986381" cy="1828799"/>
          </a:xfrm>
          <a:prstGeom prst="rect">
            <a:avLst/>
          </a:prstGeom>
        </p:spPr>
        <p:txBody>
          <a:bodyPr anchor="ctr"/>
          <a:lstStyle>
            <a:lvl1pPr marL="0" indent="0" algn="ctr">
              <a:buNone/>
              <a:defRPr/>
            </a:lvl1pPr>
          </a:lstStyle>
          <a:p>
            <a:endParaRPr lang="en-ID"/>
          </a:p>
        </p:txBody>
      </p:sp>
      <p:sp>
        <p:nvSpPr>
          <p:cNvPr id="13" name="Picture Placeholder 10">
            <a:extLst>
              <a:ext uri="{FF2B5EF4-FFF2-40B4-BE49-F238E27FC236}">
                <a16:creationId xmlns:a16="http://schemas.microsoft.com/office/drawing/2014/main" id="{8502B214-2686-4349-AEC1-6742DB377311}"/>
              </a:ext>
            </a:extLst>
          </p:cNvPr>
          <p:cNvSpPr>
            <a:spLocks noGrp="1"/>
          </p:cNvSpPr>
          <p:nvPr>
            <p:ph type="pic" sz="quarter" idx="16"/>
          </p:nvPr>
        </p:nvSpPr>
        <p:spPr>
          <a:xfrm>
            <a:off x="5135881" y="3550920"/>
            <a:ext cx="1941916" cy="2621280"/>
          </a:xfrm>
          <a:prstGeom prst="rect">
            <a:avLst/>
          </a:prstGeom>
        </p:spPr>
        <p:txBody>
          <a:bodyPr anchor="ctr"/>
          <a:lstStyle>
            <a:lvl1pPr marL="0" indent="0" algn="ctr">
              <a:buNone/>
              <a:defRPr/>
            </a:lvl1pPr>
          </a:lstStyle>
          <a:p>
            <a:endParaRPr lang="en-ID"/>
          </a:p>
        </p:txBody>
      </p:sp>
      <p:sp>
        <p:nvSpPr>
          <p:cNvPr id="14" name="Picture Placeholder 10">
            <a:extLst>
              <a:ext uri="{FF2B5EF4-FFF2-40B4-BE49-F238E27FC236}">
                <a16:creationId xmlns:a16="http://schemas.microsoft.com/office/drawing/2014/main" id="{C3FAE7E5-3173-43D5-BA67-5E8C52D68C4F}"/>
              </a:ext>
            </a:extLst>
          </p:cNvPr>
          <p:cNvSpPr>
            <a:spLocks noGrp="1"/>
          </p:cNvSpPr>
          <p:nvPr>
            <p:ph type="pic" sz="quarter" idx="17"/>
          </p:nvPr>
        </p:nvSpPr>
        <p:spPr>
          <a:xfrm>
            <a:off x="7180344" y="3550920"/>
            <a:ext cx="1941917" cy="2621280"/>
          </a:xfrm>
          <a:prstGeom prst="rect">
            <a:avLst/>
          </a:prstGeom>
        </p:spPr>
        <p:txBody>
          <a:bodyPr anchor="ctr"/>
          <a:lstStyle>
            <a:lvl1pPr marL="0" indent="0" algn="ctr">
              <a:buNone/>
              <a:defRPr/>
            </a:lvl1pPr>
          </a:lstStyle>
          <a:p>
            <a:endParaRPr lang="en-ID"/>
          </a:p>
        </p:txBody>
      </p:sp>
      <p:sp>
        <p:nvSpPr>
          <p:cNvPr id="15" name="Picture Placeholder 10">
            <a:extLst>
              <a:ext uri="{FF2B5EF4-FFF2-40B4-BE49-F238E27FC236}">
                <a16:creationId xmlns:a16="http://schemas.microsoft.com/office/drawing/2014/main" id="{A2C4D62D-125F-4BA1-BA36-28807380D456}"/>
              </a:ext>
            </a:extLst>
          </p:cNvPr>
          <p:cNvSpPr>
            <a:spLocks noGrp="1"/>
          </p:cNvSpPr>
          <p:nvPr>
            <p:ph type="pic" sz="quarter" idx="18"/>
          </p:nvPr>
        </p:nvSpPr>
        <p:spPr>
          <a:xfrm>
            <a:off x="9272356" y="1600201"/>
            <a:ext cx="2652943" cy="4572000"/>
          </a:xfrm>
          <a:prstGeom prst="rect">
            <a:avLst/>
          </a:prstGeom>
        </p:spPr>
        <p:txBody>
          <a:bodyPr anchor="ctr"/>
          <a:lstStyle>
            <a:lvl1pPr marL="0" indent="0" algn="ctr">
              <a:buNone/>
              <a:defRPr/>
            </a:lvl1pPr>
          </a:lstStyle>
          <a:p>
            <a:endParaRPr lang="en-ID"/>
          </a:p>
        </p:txBody>
      </p:sp>
      <p:sp>
        <p:nvSpPr>
          <p:cNvPr id="18" name="Parallelogram 3">
            <a:extLst>
              <a:ext uri="{FF2B5EF4-FFF2-40B4-BE49-F238E27FC236}">
                <a16:creationId xmlns:a16="http://schemas.microsoft.com/office/drawing/2014/main" id="{6990CF76-0C6E-164C-A5FD-904D3AFAA210}"/>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06C4BED6-14DD-174C-9AA2-7869E2D1CC0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6" name="Slide Number Placeholder 5">
            <a:extLst>
              <a:ext uri="{FF2B5EF4-FFF2-40B4-BE49-F238E27FC236}">
                <a16:creationId xmlns:a16="http://schemas.microsoft.com/office/drawing/2014/main" id="{3CC15C67-BB08-3843-811A-62335FC9A6C8}"/>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7" name="Slide Number Placeholder 5">
            <a:extLst>
              <a:ext uri="{FF2B5EF4-FFF2-40B4-BE49-F238E27FC236}">
                <a16:creationId xmlns:a16="http://schemas.microsoft.com/office/drawing/2014/main" id="{131CD9F7-D4F1-054F-904C-08046E7FB752}"/>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6" name="Title 1">
            <a:extLst>
              <a:ext uri="{FF2B5EF4-FFF2-40B4-BE49-F238E27FC236}">
                <a16:creationId xmlns:a16="http://schemas.microsoft.com/office/drawing/2014/main" id="{42DC0D97-6728-9C43-B770-DE267E91DD51}"/>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7" name="Text Placeholder 9">
            <a:extLst>
              <a:ext uri="{FF2B5EF4-FFF2-40B4-BE49-F238E27FC236}">
                <a16:creationId xmlns:a16="http://schemas.microsoft.com/office/drawing/2014/main" id="{CDC21420-2AE6-3647-90A1-8A758059C3D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4347993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70B5E51D-FD1F-4C87-93AA-8A326C2485B2}"/>
              </a:ext>
            </a:extLst>
          </p:cNvPr>
          <p:cNvSpPr>
            <a:spLocks noGrp="1"/>
          </p:cNvSpPr>
          <p:nvPr>
            <p:ph type="pic" sz="quarter" idx="14"/>
          </p:nvPr>
        </p:nvSpPr>
        <p:spPr>
          <a:xfrm>
            <a:off x="283014" y="2412924"/>
            <a:ext cx="2520000" cy="3775003"/>
          </a:xfrm>
          <a:prstGeom prst="rect">
            <a:avLst/>
          </a:prstGeom>
        </p:spPr>
        <p:txBody>
          <a:bodyPr anchor="ctr"/>
          <a:lstStyle>
            <a:lvl1pPr marL="0" indent="0" algn="ctr">
              <a:buNone/>
              <a:defRPr/>
            </a:lvl1pPr>
          </a:lstStyle>
          <a:p>
            <a:endParaRPr lang="id-ID"/>
          </a:p>
        </p:txBody>
      </p:sp>
      <p:sp>
        <p:nvSpPr>
          <p:cNvPr id="12" name="Picture Placeholder 11">
            <a:extLst>
              <a:ext uri="{FF2B5EF4-FFF2-40B4-BE49-F238E27FC236}">
                <a16:creationId xmlns:a16="http://schemas.microsoft.com/office/drawing/2014/main" id="{96ADC654-223A-4D00-BE02-70EA40CA51F6}"/>
              </a:ext>
            </a:extLst>
          </p:cNvPr>
          <p:cNvSpPr>
            <a:spLocks noGrp="1"/>
          </p:cNvSpPr>
          <p:nvPr>
            <p:ph type="pic" sz="quarter" idx="15"/>
          </p:nvPr>
        </p:nvSpPr>
        <p:spPr>
          <a:xfrm>
            <a:off x="3270510" y="2395400"/>
            <a:ext cx="2520000" cy="3775003"/>
          </a:xfrm>
          <a:prstGeom prst="rect">
            <a:avLst/>
          </a:prstGeom>
        </p:spPr>
        <p:txBody>
          <a:bodyPr anchor="ctr"/>
          <a:lstStyle>
            <a:lvl1pPr marL="0" indent="0" algn="ctr">
              <a:buNone/>
              <a:defRPr/>
            </a:lvl1pPr>
          </a:lstStyle>
          <a:p>
            <a:endParaRPr lang="id-ID"/>
          </a:p>
        </p:txBody>
      </p:sp>
      <p:sp>
        <p:nvSpPr>
          <p:cNvPr id="13" name="Picture Placeholder 11">
            <a:extLst>
              <a:ext uri="{FF2B5EF4-FFF2-40B4-BE49-F238E27FC236}">
                <a16:creationId xmlns:a16="http://schemas.microsoft.com/office/drawing/2014/main" id="{B95F7005-6F08-46B7-BFA6-60D84DAD9995}"/>
              </a:ext>
            </a:extLst>
          </p:cNvPr>
          <p:cNvSpPr>
            <a:spLocks noGrp="1"/>
          </p:cNvSpPr>
          <p:nvPr>
            <p:ph type="pic" sz="quarter" idx="16"/>
          </p:nvPr>
        </p:nvSpPr>
        <p:spPr>
          <a:xfrm>
            <a:off x="6401491" y="2395400"/>
            <a:ext cx="2520000" cy="3775003"/>
          </a:xfrm>
          <a:prstGeom prst="rect">
            <a:avLst/>
          </a:prstGeom>
        </p:spPr>
        <p:txBody>
          <a:bodyPr anchor="ctr"/>
          <a:lstStyle>
            <a:lvl1pPr marL="0" indent="0" algn="ctr">
              <a:buNone/>
              <a:defRPr/>
            </a:lvl1pPr>
          </a:lstStyle>
          <a:p>
            <a:endParaRPr lang="id-ID"/>
          </a:p>
        </p:txBody>
      </p:sp>
      <p:sp>
        <p:nvSpPr>
          <p:cNvPr id="14" name="Picture Placeholder 11">
            <a:extLst>
              <a:ext uri="{FF2B5EF4-FFF2-40B4-BE49-F238E27FC236}">
                <a16:creationId xmlns:a16="http://schemas.microsoft.com/office/drawing/2014/main" id="{4D823C65-70E5-4B30-81AB-42F2E48BAD4F}"/>
              </a:ext>
            </a:extLst>
          </p:cNvPr>
          <p:cNvSpPr>
            <a:spLocks noGrp="1"/>
          </p:cNvSpPr>
          <p:nvPr>
            <p:ph type="pic" sz="quarter" idx="17"/>
          </p:nvPr>
        </p:nvSpPr>
        <p:spPr>
          <a:xfrm>
            <a:off x="9395174" y="2395400"/>
            <a:ext cx="2520000" cy="3775003"/>
          </a:xfrm>
          <a:prstGeom prst="rect">
            <a:avLst/>
          </a:prstGeom>
        </p:spPr>
        <p:txBody>
          <a:bodyPr anchor="ctr"/>
          <a:lstStyle>
            <a:lvl1pPr marL="0" indent="0" algn="ctr">
              <a:buNone/>
              <a:defRPr/>
            </a:lvl1pPr>
          </a:lstStyle>
          <a:p>
            <a:endParaRPr lang="id-ID"/>
          </a:p>
        </p:txBody>
      </p:sp>
      <p:sp>
        <p:nvSpPr>
          <p:cNvPr id="17" name="Parallelogram 3">
            <a:extLst>
              <a:ext uri="{FF2B5EF4-FFF2-40B4-BE49-F238E27FC236}">
                <a16:creationId xmlns:a16="http://schemas.microsoft.com/office/drawing/2014/main" id="{6D96D1FD-051E-5345-A7BC-7C4C7981A551}"/>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9F97D9A-9DD0-F04E-ABC6-1FD31B4DFA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5" name="Content Placeholder 2">
            <a:extLst>
              <a:ext uri="{FF2B5EF4-FFF2-40B4-BE49-F238E27FC236}">
                <a16:creationId xmlns:a16="http://schemas.microsoft.com/office/drawing/2014/main" id="{1E996016-300E-064E-A546-97DB71B677D6}"/>
              </a:ext>
            </a:extLst>
          </p:cNvPr>
          <p:cNvSpPr>
            <a:spLocks noGrp="1"/>
          </p:cNvSpPr>
          <p:nvPr>
            <p:ph sz="quarter" idx="19" hasCustomPrompt="1"/>
          </p:nvPr>
        </p:nvSpPr>
        <p:spPr>
          <a:xfrm>
            <a:off x="3268105" y="1600200"/>
            <a:ext cx="2520000" cy="545800"/>
          </a:xfrm>
          <a:prstGeom prst="rect">
            <a:avLst/>
          </a:prstGeom>
        </p:spPr>
        <p:txBody>
          <a:bodyPr anchor="b">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a:t>
            </a:r>
            <a:br>
              <a:rPr lang="en-US"/>
            </a:br>
            <a:r>
              <a:rPr lang="en-US"/>
              <a:t>text style</a:t>
            </a:r>
          </a:p>
        </p:txBody>
      </p:sp>
      <p:sp>
        <p:nvSpPr>
          <p:cNvPr id="16" name="Content Placeholder 2">
            <a:extLst>
              <a:ext uri="{FF2B5EF4-FFF2-40B4-BE49-F238E27FC236}">
                <a16:creationId xmlns:a16="http://schemas.microsoft.com/office/drawing/2014/main" id="{FA6E6454-C0B2-8748-A91D-1434D4925526}"/>
              </a:ext>
            </a:extLst>
          </p:cNvPr>
          <p:cNvSpPr>
            <a:spLocks noGrp="1"/>
          </p:cNvSpPr>
          <p:nvPr>
            <p:ph sz="quarter" idx="20" hasCustomPrompt="1"/>
          </p:nvPr>
        </p:nvSpPr>
        <p:spPr>
          <a:xfrm>
            <a:off x="6399716" y="1600200"/>
            <a:ext cx="2520000" cy="545800"/>
          </a:xfrm>
          <a:prstGeom prst="rect">
            <a:avLst/>
          </a:prstGeom>
        </p:spPr>
        <p:txBody>
          <a:bodyPr anchor="b">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a:t>
            </a:r>
            <a:br>
              <a:rPr lang="en-US"/>
            </a:br>
            <a:r>
              <a:rPr lang="en-US"/>
              <a:t>text style</a:t>
            </a:r>
          </a:p>
        </p:txBody>
      </p:sp>
      <p:sp>
        <p:nvSpPr>
          <p:cNvPr id="23" name="Content Placeholder 2">
            <a:extLst>
              <a:ext uri="{FF2B5EF4-FFF2-40B4-BE49-F238E27FC236}">
                <a16:creationId xmlns:a16="http://schemas.microsoft.com/office/drawing/2014/main" id="{4D255056-0074-604F-A8E0-D73C608BA826}"/>
              </a:ext>
            </a:extLst>
          </p:cNvPr>
          <p:cNvSpPr>
            <a:spLocks noGrp="1"/>
          </p:cNvSpPr>
          <p:nvPr>
            <p:ph sz="quarter" idx="21" hasCustomPrompt="1"/>
          </p:nvPr>
        </p:nvSpPr>
        <p:spPr>
          <a:xfrm>
            <a:off x="9405300" y="1600200"/>
            <a:ext cx="2520000" cy="545800"/>
          </a:xfrm>
          <a:prstGeom prst="rect">
            <a:avLst/>
          </a:prstGeom>
        </p:spPr>
        <p:txBody>
          <a:bodyPr anchor="b">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a:t>
            </a:r>
            <a:br>
              <a:rPr lang="en-US"/>
            </a:br>
            <a:r>
              <a:rPr lang="en-US"/>
              <a:t>text style</a:t>
            </a:r>
          </a:p>
        </p:txBody>
      </p:sp>
      <p:sp>
        <p:nvSpPr>
          <p:cNvPr id="24" name="Content Placeholder 2">
            <a:extLst>
              <a:ext uri="{FF2B5EF4-FFF2-40B4-BE49-F238E27FC236}">
                <a16:creationId xmlns:a16="http://schemas.microsoft.com/office/drawing/2014/main" id="{D9755290-4C3C-E24C-B6BC-20DF6E880554}"/>
              </a:ext>
            </a:extLst>
          </p:cNvPr>
          <p:cNvSpPr>
            <a:spLocks noGrp="1"/>
          </p:cNvSpPr>
          <p:nvPr>
            <p:ph sz="quarter" idx="18" hasCustomPrompt="1"/>
          </p:nvPr>
        </p:nvSpPr>
        <p:spPr>
          <a:xfrm>
            <a:off x="279978" y="1617724"/>
            <a:ext cx="2520000" cy="545800"/>
          </a:xfrm>
          <a:prstGeom prst="rect">
            <a:avLst/>
          </a:prstGeom>
        </p:spPr>
        <p:txBody>
          <a:bodyPr anchor="b">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a:t>
            </a:r>
            <a:br>
              <a:rPr lang="en-US"/>
            </a:br>
            <a:r>
              <a:rPr lang="en-US"/>
              <a:t>text style</a:t>
            </a:r>
          </a:p>
        </p:txBody>
      </p:sp>
      <p:sp>
        <p:nvSpPr>
          <p:cNvPr id="25" name="Slide Number Placeholder 5">
            <a:extLst>
              <a:ext uri="{FF2B5EF4-FFF2-40B4-BE49-F238E27FC236}">
                <a16:creationId xmlns:a16="http://schemas.microsoft.com/office/drawing/2014/main" id="{566D9861-0860-504E-9168-97DF8CEF6D4C}"/>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26" name="Slide Number Placeholder 5">
            <a:extLst>
              <a:ext uri="{FF2B5EF4-FFF2-40B4-BE49-F238E27FC236}">
                <a16:creationId xmlns:a16="http://schemas.microsoft.com/office/drawing/2014/main" id="{DF97B0E7-12BE-D947-A4B7-BC798D30E333}"/>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9" name="Title 1">
            <a:extLst>
              <a:ext uri="{FF2B5EF4-FFF2-40B4-BE49-F238E27FC236}">
                <a16:creationId xmlns:a16="http://schemas.microsoft.com/office/drawing/2014/main" id="{FF2C9176-1BC1-CD4C-86E4-E42842382134}"/>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30" name="Text Placeholder 9">
            <a:extLst>
              <a:ext uri="{FF2B5EF4-FFF2-40B4-BE49-F238E27FC236}">
                <a16:creationId xmlns:a16="http://schemas.microsoft.com/office/drawing/2014/main" id="{036D5B80-0FB8-8148-AD1D-0B2662B7836E}"/>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118210395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2" name="Content Placeholder 2">
            <a:extLst>
              <a:ext uri="{FF2B5EF4-FFF2-40B4-BE49-F238E27FC236}">
                <a16:creationId xmlns:a16="http://schemas.microsoft.com/office/drawing/2014/main" id="{AFB2EE90-08F0-9E43-914C-CA97DEDF2DD1}"/>
              </a:ext>
            </a:extLst>
          </p:cNvPr>
          <p:cNvSpPr>
            <a:spLocks noGrp="1"/>
          </p:cNvSpPr>
          <p:nvPr>
            <p:ph sz="quarter" idx="19"/>
          </p:nvPr>
        </p:nvSpPr>
        <p:spPr>
          <a:xfrm>
            <a:off x="283014" y="1600200"/>
            <a:ext cx="11642286" cy="4572000"/>
          </a:xfrm>
          <a:prstGeom prst="rect">
            <a:avLst/>
          </a:prstGeom>
        </p:spPr>
        <p:txBody>
          <a:bodyPr lIns="182880" rIns="182880"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0" name="Slide Number Placeholder 5">
            <a:extLst>
              <a:ext uri="{FF2B5EF4-FFF2-40B4-BE49-F238E27FC236}">
                <a16:creationId xmlns:a16="http://schemas.microsoft.com/office/drawing/2014/main" id="{FF1B16AB-EAF5-B740-81F2-7CA84EACE517}"/>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1" name="Slide Number Placeholder 5">
            <a:extLst>
              <a:ext uri="{FF2B5EF4-FFF2-40B4-BE49-F238E27FC236}">
                <a16:creationId xmlns:a16="http://schemas.microsoft.com/office/drawing/2014/main" id="{1E43D0B7-6B4C-694E-BA98-8FA6A6C777B4}"/>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1" name="Title 1">
            <a:extLst>
              <a:ext uri="{FF2B5EF4-FFF2-40B4-BE49-F238E27FC236}">
                <a16:creationId xmlns:a16="http://schemas.microsoft.com/office/drawing/2014/main" id="{83DB8FD7-7134-9C43-A5D9-4ABBB254CD90}"/>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23" name="Text Placeholder 9">
            <a:extLst>
              <a:ext uri="{FF2B5EF4-FFF2-40B4-BE49-F238E27FC236}">
                <a16:creationId xmlns:a16="http://schemas.microsoft.com/office/drawing/2014/main" id="{549260A2-E3DE-9C4A-BCCA-E8AE523F4635}"/>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l">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16708917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cxnSp>
        <p:nvCxnSpPr>
          <p:cNvPr id="11" name="Straight Connector 10">
            <a:extLst>
              <a:ext uri="{FF2B5EF4-FFF2-40B4-BE49-F238E27FC236}">
                <a16:creationId xmlns:a16="http://schemas.microsoft.com/office/drawing/2014/main" id="{B8596E58-DF50-EB49-A35A-C17C3CE36112}"/>
              </a:ext>
            </a:extLst>
          </p:cNvPr>
          <p:cNvCxnSpPr>
            <a:cxnSpLocks noChangeAspect="1"/>
          </p:cNvCxnSpPr>
          <p:nvPr userDrawn="1"/>
        </p:nvCxnSpPr>
        <p:spPr>
          <a:xfrm flipV="1">
            <a:off x="6114929" y="1600201"/>
            <a:ext cx="0" cy="4571999"/>
          </a:xfrm>
          <a:prstGeom prst="line">
            <a:avLst/>
          </a:prstGeom>
          <a:ln w="12700">
            <a:solidFill>
              <a:schemeClr val="accent5"/>
            </a:solidFill>
          </a:ln>
          <a:effectLst/>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9829B9FF-849D-3847-80FA-46FA33C35125}"/>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36DBF007-8FA8-C14C-9BDB-F5EB039F6BC2}"/>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5" name="Content Placeholder 2">
            <a:extLst>
              <a:ext uri="{FF2B5EF4-FFF2-40B4-BE49-F238E27FC236}">
                <a16:creationId xmlns:a16="http://schemas.microsoft.com/office/drawing/2014/main" id="{8FBE7794-4C60-BC49-AFF3-8EAE1158DC1F}"/>
              </a:ext>
            </a:extLst>
          </p:cNvPr>
          <p:cNvSpPr>
            <a:spLocks noGrp="1"/>
          </p:cNvSpPr>
          <p:nvPr>
            <p:ph sz="quarter" idx="18"/>
          </p:nvPr>
        </p:nvSpPr>
        <p:spPr>
          <a:xfrm>
            <a:off x="6671734" y="2007370"/>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Content Placeholder 2">
            <a:extLst>
              <a:ext uri="{FF2B5EF4-FFF2-40B4-BE49-F238E27FC236}">
                <a16:creationId xmlns:a16="http://schemas.microsoft.com/office/drawing/2014/main" id="{0EA1C274-6E34-C14C-BEA8-C20BD02316A6}"/>
              </a:ext>
            </a:extLst>
          </p:cNvPr>
          <p:cNvSpPr>
            <a:spLocks noGrp="1"/>
          </p:cNvSpPr>
          <p:nvPr>
            <p:ph sz="quarter" idx="19"/>
          </p:nvPr>
        </p:nvSpPr>
        <p:spPr>
          <a:xfrm>
            <a:off x="773854" y="2007370"/>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7" name="Title 1">
            <a:extLst>
              <a:ext uri="{FF2B5EF4-FFF2-40B4-BE49-F238E27FC236}">
                <a16:creationId xmlns:a16="http://schemas.microsoft.com/office/drawing/2014/main" id="{5E040B91-098B-A845-846C-F6840A01BB33}"/>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8" name="Text Placeholder 9">
            <a:extLst>
              <a:ext uri="{FF2B5EF4-FFF2-40B4-BE49-F238E27FC236}">
                <a16:creationId xmlns:a16="http://schemas.microsoft.com/office/drawing/2014/main" id="{CF1B488C-6675-0346-882A-3DF73FECE628}"/>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70483015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70B5E51D-FD1F-4C87-93AA-8A326C2485B2}"/>
              </a:ext>
            </a:extLst>
          </p:cNvPr>
          <p:cNvSpPr>
            <a:spLocks noGrp="1"/>
          </p:cNvSpPr>
          <p:nvPr>
            <p:ph type="pic" sz="quarter" idx="14"/>
          </p:nvPr>
        </p:nvSpPr>
        <p:spPr>
          <a:xfrm>
            <a:off x="283014" y="1600201"/>
            <a:ext cx="5812986" cy="4572000"/>
          </a:xfrm>
          <a:prstGeom prst="rect">
            <a:avLst/>
          </a:prstGeom>
        </p:spPr>
        <p:txBody>
          <a:bodyPr anchor="ctr"/>
          <a:lstStyle>
            <a:lvl1pPr marL="0" indent="0" algn="ctr">
              <a:buNone/>
              <a:defRPr/>
            </a:lvl1pPr>
          </a:lstStyle>
          <a:p>
            <a:endParaRPr lang="id-ID"/>
          </a:p>
        </p:txBody>
      </p:sp>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0" name="Content Placeholder 2">
            <a:extLst>
              <a:ext uri="{FF2B5EF4-FFF2-40B4-BE49-F238E27FC236}">
                <a16:creationId xmlns:a16="http://schemas.microsoft.com/office/drawing/2014/main" id="{4C5F24DA-7A5C-8A4E-8358-EA73D2D0CB17}"/>
              </a:ext>
            </a:extLst>
          </p:cNvPr>
          <p:cNvSpPr>
            <a:spLocks noGrp="1"/>
          </p:cNvSpPr>
          <p:nvPr>
            <p:ph sz="quarter" idx="18"/>
          </p:nvPr>
        </p:nvSpPr>
        <p:spPr>
          <a:xfrm>
            <a:off x="6671734" y="2007370"/>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2" name="Slide Number Placeholder 5">
            <a:extLst>
              <a:ext uri="{FF2B5EF4-FFF2-40B4-BE49-F238E27FC236}">
                <a16:creationId xmlns:a16="http://schemas.microsoft.com/office/drawing/2014/main" id="{22B10D0F-FD19-A241-8342-6CAF1ACFCD68}"/>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0313948-116C-F44C-B65B-B054DD4F04A5}"/>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2" name="Title 1">
            <a:extLst>
              <a:ext uri="{FF2B5EF4-FFF2-40B4-BE49-F238E27FC236}">
                <a16:creationId xmlns:a16="http://schemas.microsoft.com/office/drawing/2014/main" id="{944D05BB-8332-C549-9D48-6E5393C07780}"/>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23" name="Text Placeholder 9">
            <a:extLst>
              <a:ext uri="{FF2B5EF4-FFF2-40B4-BE49-F238E27FC236}">
                <a16:creationId xmlns:a16="http://schemas.microsoft.com/office/drawing/2014/main" id="{7A1CE3B9-6FE6-A440-A3D8-621CB0F193E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l">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09399059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1119D940-E316-A141-9440-B733A9282499}"/>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B0FD14B3-C232-4644-A481-3B574E4868AE}"/>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2" name="Picture Placeholder 11">
            <a:extLst>
              <a:ext uri="{FF2B5EF4-FFF2-40B4-BE49-F238E27FC236}">
                <a16:creationId xmlns:a16="http://schemas.microsoft.com/office/drawing/2014/main" id="{E228506E-6BC3-C54F-9237-7868F977D5B4}"/>
              </a:ext>
            </a:extLst>
          </p:cNvPr>
          <p:cNvSpPr>
            <a:spLocks noGrp="1"/>
          </p:cNvSpPr>
          <p:nvPr>
            <p:ph type="pic" sz="quarter" idx="14"/>
          </p:nvPr>
        </p:nvSpPr>
        <p:spPr>
          <a:xfrm>
            <a:off x="6112314" y="1600201"/>
            <a:ext cx="5812986" cy="4572000"/>
          </a:xfrm>
          <a:prstGeom prst="rect">
            <a:avLst/>
          </a:prstGeom>
        </p:spPr>
        <p:txBody>
          <a:bodyPr anchor="ctr"/>
          <a:lstStyle>
            <a:lvl1pPr marL="0" indent="0" algn="ctr">
              <a:buNone/>
              <a:defRPr/>
            </a:lvl1pPr>
          </a:lstStyle>
          <a:p>
            <a:endParaRPr lang="id-ID"/>
          </a:p>
        </p:txBody>
      </p:sp>
      <p:sp>
        <p:nvSpPr>
          <p:cNvPr id="23" name="Content Placeholder 2">
            <a:extLst>
              <a:ext uri="{FF2B5EF4-FFF2-40B4-BE49-F238E27FC236}">
                <a16:creationId xmlns:a16="http://schemas.microsoft.com/office/drawing/2014/main" id="{6CBF6F4C-49D8-9B4A-BDF2-20EBA888AC58}"/>
              </a:ext>
            </a:extLst>
          </p:cNvPr>
          <p:cNvSpPr>
            <a:spLocks noGrp="1"/>
          </p:cNvSpPr>
          <p:nvPr>
            <p:ph sz="quarter" idx="18"/>
          </p:nvPr>
        </p:nvSpPr>
        <p:spPr>
          <a:xfrm>
            <a:off x="804334" y="2007370"/>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4" name="Title 1">
            <a:extLst>
              <a:ext uri="{FF2B5EF4-FFF2-40B4-BE49-F238E27FC236}">
                <a16:creationId xmlns:a16="http://schemas.microsoft.com/office/drawing/2014/main" id="{C4200531-8DAF-114B-90F7-9D8371437B95}"/>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25" name="Text Placeholder 9">
            <a:extLst>
              <a:ext uri="{FF2B5EF4-FFF2-40B4-BE49-F238E27FC236}">
                <a16:creationId xmlns:a16="http://schemas.microsoft.com/office/drawing/2014/main" id="{2DD3FC6B-82EF-BF49-8BAA-279D1700E9AD}"/>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l">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1031174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Main Text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1015999"/>
          </a:xfrm>
          <a:prstGeom prst="rect">
            <a:avLst/>
          </a:prstGeom>
        </p:spPr>
        <p:txBody>
          <a:bodyPr vert="horz" lIns="91440" tIns="45720" rIns="91440" bIns="45720" rtlCol="0" anchor="b">
            <a:normAutofit/>
          </a:bodyPr>
          <a:lstStyle>
            <a:lvl1pPr>
              <a:defRPr sz="3600"/>
            </a:lvl1pPr>
          </a:lstStyle>
          <a:p>
            <a:r>
              <a:rPr lang="en-US" dirty="0"/>
              <a:t>Click to edit Master title style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111250"/>
            <a:ext cx="10515600" cy="50657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F10A85ED-FA3E-4649-B791-106C0FC31F24}"/>
              </a:ext>
            </a:extLst>
          </p:cNvPr>
          <p:cNvSpPr txBox="1"/>
          <p:nvPr userDrawn="1"/>
        </p:nvSpPr>
        <p:spPr>
          <a:xfrm>
            <a:off x="486596" y="6554762"/>
            <a:ext cx="2380973" cy="276999"/>
          </a:xfrm>
          <a:prstGeom prst="rect">
            <a:avLst/>
          </a:prstGeom>
          <a:noFill/>
        </p:spPr>
        <p:txBody>
          <a:bodyPr wrap="none" rtlCol="0" anchor="ctr">
            <a:spAutoFit/>
          </a:bodyPr>
          <a:lstStyle/>
          <a:p>
            <a:r>
              <a:rPr lang="en-US" sz="1200" dirty="0">
                <a:solidFill>
                  <a:schemeClr val="bg1"/>
                </a:solidFill>
                <a:latin typeface="Calibri" panose="020F0502020204030204" pitchFamily="34" charset="0"/>
                <a:cs typeface="Calibri" panose="020F0502020204030204" pitchFamily="34" charset="0"/>
              </a:rPr>
              <a:t>Smart Manufacturing Summit 2021</a:t>
            </a:r>
          </a:p>
        </p:txBody>
      </p:sp>
    </p:spTree>
    <p:extLst>
      <p:ext uri="{BB962C8B-B14F-4D97-AF65-F5344CB8AC3E}">
        <p14:creationId xmlns:p14="http://schemas.microsoft.com/office/powerpoint/2010/main" val="147432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Layout 9">
    <p:spTree>
      <p:nvGrpSpPr>
        <p:cNvPr id="1" name=""/>
        <p:cNvGrpSpPr/>
        <p:nvPr/>
      </p:nvGrpSpPr>
      <p:grpSpPr>
        <a:xfrm>
          <a:off x="0" y="0"/>
          <a:ext cx="0" cy="0"/>
          <a:chOff x="0" y="0"/>
          <a:chExt cx="0" cy="0"/>
        </a:xfrm>
      </p:grpSpPr>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0" name="Slide Number Placeholder 5">
            <a:extLst>
              <a:ext uri="{FF2B5EF4-FFF2-40B4-BE49-F238E27FC236}">
                <a16:creationId xmlns:a16="http://schemas.microsoft.com/office/drawing/2014/main" id="{0F9212B7-5E64-FD4F-8EE1-933946643115}"/>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21281725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Layout 10">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49E94143-FE7E-4405-B3B0-6F6A3B33E647}"/>
              </a:ext>
            </a:extLst>
          </p:cNvPr>
          <p:cNvSpPr>
            <a:spLocks noGrp="1"/>
          </p:cNvSpPr>
          <p:nvPr>
            <p:ph type="pic" sz="quarter" idx="14"/>
          </p:nvPr>
        </p:nvSpPr>
        <p:spPr>
          <a:xfrm>
            <a:off x="1325960" y="2039936"/>
            <a:ext cx="1260000" cy="1260000"/>
          </a:xfrm>
          <a:prstGeom prst="rect">
            <a:avLst/>
          </a:prstGeom>
        </p:spPr>
        <p:txBody>
          <a:bodyPr anchor="ctr"/>
          <a:lstStyle>
            <a:lvl1pPr marL="0" indent="0" algn="ctr">
              <a:buNone/>
              <a:defRPr sz="1200"/>
            </a:lvl1pPr>
          </a:lstStyle>
          <a:p>
            <a:endParaRPr lang="id-ID"/>
          </a:p>
        </p:txBody>
      </p:sp>
      <p:sp>
        <p:nvSpPr>
          <p:cNvPr id="13" name="Picture Placeholder 6">
            <a:extLst>
              <a:ext uri="{FF2B5EF4-FFF2-40B4-BE49-F238E27FC236}">
                <a16:creationId xmlns:a16="http://schemas.microsoft.com/office/drawing/2014/main" id="{7F39CC5B-CD77-41B3-A9F8-0BC5279C8B61}"/>
              </a:ext>
            </a:extLst>
          </p:cNvPr>
          <p:cNvSpPr>
            <a:spLocks noGrp="1"/>
          </p:cNvSpPr>
          <p:nvPr>
            <p:ph type="pic" sz="quarter" idx="15"/>
          </p:nvPr>
        </p:nvSpPr>
        <p:spPr>
          <a:xfrm>
            <a:off x="9552806" y="2039936"/>
            <a:ext cx="1260000" cy="1260000"/>
          </a:xfrm>
          <a:prstGeom prst="rect">
            <a:avLst/>
          </a:prstGeom>
        </p:spPr>
        <p:txBody>
          <a:bodyPr anchor="ctr"/>
          <a:lstStyle>
            <a:lvl1pPr marL="0" indent="0" algn="ctr">
              <a:buNone/>
              <a:defRPr sz="1200"/>
            </a:lvl1pPr>
          </a:lstStyle>
          <a:p>
            <a:endParaRPr lang="id-ID"/>
          </a:p>
        </p:txBody>
      </p:sp>
      <p:sp>
        <p:nvSpPr>
          <p:cNvPr id="14" name="Picture Placeholder 6">
            <a:extLst>
              <a:ext uri="{FF2B5EF4-FFF2-40B4-BE49-F238E27FC236}">
                <a16:creationId xmlns:a16="http://schemas.microsoft.com/office/drawing/2014/main" id="{A9DC35DC-2D52-4786-87F7-0622512D0AC8}"/>
              </a:ext>
            </a:extLst>
          </p:cNvPr>
          <p:cNvSpPr>
            <a:spLocks noGrp="1"/>
          </p:cNvSpPr>
          <p:nvPr>
            <p:ph type="pic" sz="quarter" idx="16"/>
          </p:nvPr>
        </p:nvSpPr>
        <p:spPr>
          <a:xfrm>
            <a:off x="5466000" y="2039936"/>
            <a:ext cx="1260000" cy="1260000"/>
          </a:xfrm>
          <a:prstGeom prst="rect">
            <a:avLst/>
          </a:prstGeom>
        </p:spPr>
        <p:txBody>
          <a:bodyPr anchor="ctr"/>
          <a:lstStyle>
            <a:lvl1pPr marL="0" indent="0" algn="ctr">
              <a:buNone/>
              <a:defRPr sz="1200"/>
            </a:lvl1pPr>
          </a:lstStyle>
          <a:p>
            <a:endParaRPr lang="id-ID"/>
          </a:p>
        </p:txBody>
      </p:sp>
      <p:sp>
        <p:nvSpPr>
          <p:cNvPr id="15" name="Parallelogram 3">
            <a:extLst>
              <a:ext uri="{FF2B5EF4-FFF2-40B4-BE49-F238E27FC236}">
                <a16:creationId xmlns:a16="http://schemas.microsoft.com/office/drawing/2014/main" id="{CD111768-2C1C-5544-8830-447CC28743CE}"/>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82639FA-4128-334B-96D3-E9CB6BC897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3" name="Content Placeholder 2">
            <a:extLst>
              <a:ext uri="{FF2B5EF4-FFF2-40B4-BE49-F238E27FC236}">
                <a16:creationId xmlns:a16="http://schemas.microsoft.com/office/drawing/2014/main" id="{2F9E7919-F074-4145-8E46-5518A0D1D4F3}"/>
              </a:ext>
            </a:extLst>
          </p:cNvPr>
          <p:cNvSpPr>
            <a:spLocks noGrp="1"/>
          </p:cNvSpPr>
          <p:nvPr>
            <p:ph sz="quarter" idx="18"/>
          </p:nvPr>
        </p:nvSpPr>
        <p:spPr>
          <a:xfrm>
            <a:off x="695960" y="3558066"/>
            <a:ext cx="2520000" cy="2614134"/>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4" name="Content Placeholder 2">
            <a:extLst>
              <a:ext uri="{FF2B5EF4-FFF2-40B4-BE49-F238E27FC236}">
                <a16:creationId xmlns:a16="http://schemas.microsoft.com/office/drawing/2014/main" id="{479445AF-0685-8347-96C4-61DDE54E60EF}"/>
              </a:ext>
            </a:extLst>
          </p:cNvPr>
          <p:cNvSpPr>
            <a:spLocks noGrp="1"/>
          </p:cNvSpPr>
          <p:nvPr>
            <p:ph sz="quarter" idx="19"/>
          </p:nvPr>
        </p:nvSpPr>
        <p:spPr>
          <a:xfrm>
            <a:off x="4836000" y="3558066"/>
            <a:ext cx="2520000" cy="2614134"/>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5" name="Content Placeholder 2">
            <a:extLst>
              <a:ext uri="{FF2B5EF4-FFF2-40B4-BE49-F238E27FC236}">
                <a16:creationId xmlns:a16="http://schemas.microsoft.com/office/drawing/2014/main" id="{5E84D8D3-32CD-E54A-931B-D850228136FF}"/>
              </a:ext>
            </a:extLst>
          </p:cNvPr>
          <p:cNvSpPr>
            <a:spLocks noGrp="1"/>
          </p:cNvSpPr>
          <p:nvPr>
            <p:ph sz="quarter" idx="20"/>
          </p:nvPr>
        </p:nvSpPr>
        <p:spPr>
          <a:xfrm>
            <a:off x="8922806" y="3558066"/>
            <a:ext cx="2520000" cy="2614134"/>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6" name="Slide Number Placeholder 5">
            <a:extLst>
              <a:ext uri="{FF2B5EF4-FFF2-40B4-BE49-F238E27FC236}">
                <a16:creationId xmlns:a16="http://schemas.microsoft.com/office/drawing/2014/main" id="{D694C164-32AC-5449-A339-E5D94DA7AC39}"/>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7" name="Slide Number Placeholder 5">
            <a:extLst>
              <a:ext uri="{FF2B5EF4-FFF2-40B4-BE49-F238E27FC236}">
                <a16:creationId xmlns:a16="http://schemas.microsoft.com/office/drawing/2014/main" id="{E743F1B6-4293-D44B-A947-17653B7B0F7F}"/>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6" name="Title 1">
            <a:extLst>
              <a:ext uri="{FF2B5EF4-FFF2-40B4-BE49-F238E27FC236}">
                <a16:creationId xmlns:a16="http://schemas.microsoft.com/office/drawing/2014/main" id="{0FE1C186-8B6C-7247-8EEB-95A123C128C3}"/>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7" name="Text Placeholder 9">
            <a:extLst>
              <a:ext uri="{FF2B5EF4-FFF2-40B4-BE49-F238E27FC236}">
                <a16:creationId xmlns:a16="http://schemas.microsoft.com/office/drawing/2014/main" id="{07CB6CFF-7387-E545-B25A-DE8289A1C367}"/>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89248197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Layout 11">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149D4E7D-F51D-4CEF-AC74-A691AA6AE2A8}"/>
              </a:ext>
            </a:extLst>
          </p:cNvPr>
          <p:cNvSpPr>
            <a:spLocks noGrp="1"/>
          </p:cNvSpPr>
          <p:nvPr>
            <p:ph type="pic" sz="quarter" idx="14"/>
          </p:nvPr>
        </p:nvSpPr>
        <p:spPr>
          <a:xfrm>
            <a:off x="695960" y="1654234"/>
            <a:ext cx="1800225" cy="1768338"/>
          </a:xfrm>
          <a:prstGeom prst="rect">
            <a:avLst/>
          </a:prstGeom>
        </p:spPr>
        <p:txBody>
          <a:bodyPr anchor="ctr"/>
          <a:lstStyle>
            <a:lvl1pPr marL="0" indent="0" algn="ctr">
              <a:buNone/>
              <a:defRPr sz="1600"/>
            </a:lvl1pPr>
          </a:lstStyle>
          <a:p>
            <a:endParaRPr lang="id-ID"/>
          </a:p>
        </p:txBody>
      </p:sp>
      <p:sp>
        <p:nvSpPr>
          <p:cNvPr id="14" name="Picture Placeholder 9">
            <a:extLst>
              <a:ext uri="{FF2B5EF4-FFF2-40B4-BE49-F238E27FC236}">
                <a16:creationId xmlns:a16="http://schemas.microsoft.com/office/drawing/2014/main" id="{1424BD47-36D8-4D1A-BE14-9782F1FD74D4}"/>
              </a:ext>
            </a:extLst>
          </p:cNvPr>
          <p:cNvSpPr>
            <a:spLocks noGrp="1"/>
          </p:cNvSpPr>
          <p:nvPr>
            <p:ph type="pic" sz="quarter" idx="15"/>
          </p:nvPr>
        </p:nvSpPr>
        <p:spPr>
          <a:xfrm>
            <a:off x="695960" y="3825875"/>
            <a:ext cx="1800225" cy="1908000"/>
          </a:xfrm>
          <a:prstGeom prst="rect">
            <a:avLst/>
          </a:prstGeom>
        </p:spPr>
        <p:txBody>
          <a:bodyPr anchor="ctr"/>
          <a:lstStyle>
            <a:lvl1pPr marL="0" indent="0" algn="ctr">
              <a:buNone/>
              <a:defRPr sz="1600"/>
            </a:lvl1pPr>
          </a:lstStyle>
          <a:p>
            <a:endParaRPr lang="id-ID"/>
          </a:p>
        </p:txBody>
      </p:sp>
      <p:sp>
        <p:nvSpPr>
          <p:cNvPr id="15" name="Picture Placeholder 9">
            <a:extLst>
              <a:ext uri="{FF2B5EF4-FFF2-40B4-BE49-F238E27FC236}">
                <a16:creationId xmlns:a16="http://schemas.microsoft.com/office/drawing/2014/main" id="{87D7A4D8-88B4-4DB1-99A7-519C7BE9418F}"/>
              </a:ext>
            </a:extLst>
          </p:cNvPr>
          <p:cNvSpPr>
            <a:spLocks noGrp="1"/>
          </p:cNvSpPr>
          <p:nvPr>
            <p:ph type="pic" sz="quarter" idx="16"/>
          </p:nvPr>
        </p:nvSpPr>
        <p:spPr>
          <a:xfrm>
            <a:off x="6182360" y="1654234"/>
            <a:ext cx="1800225" cy="1768338"/>
          </a:xfrm>
          <a:prstGeom prst="rect">
            <a:avLst/>
          </a:prstGeom>
        </p:spPr>
        <p:txBody>
          <a:bodyPr anchor="ctr"/>
          <a:lstStyle>
            <a:lvl1pPr marL="0" indent="0" algn="ctr">
              <a:buNone/>
              <a:defRPr sz="1600"/>
            </a:lvl1pPr>
          </a:lstStyle>
          <a:p>
            <a:endParaRPr lang="id-ID"/>
          </a:p>
        </p:txBody>
      </p:sp>
      <p:sp>
        <p:nvSpPr>
          <p:cNvPr id="16" name="Picture Placeholder 9">
            <a:extLst>
              <a:ext uri="{FF2B5EF4-FFF2-40B4-BE49-F238E27FC236}">
                <a16:creationId xmlns:a16="http://schemas.microsoft.com/office/drawing/2014/main" id="{5D95C81D-9B10-4FF8-8C90-E648F3A19651}"/>
              </a:ext>
            </a:extLst>
          </p:cNvPr>
          <p:cNvSpPr>
            <a:spLocks noGrp="1"/>
          </p:cNvSpPr>
          <p:nvPr>
            <p:ph type="pic" sz="quarter" idx="17"/>
          </p:nvPr>
        </p:nvSpPr>
        <p:spPr>
          <a:xfrm>
            <a:off x="6182360" y="3825875"/>
            <a:ext cx="1800225" cy="1908000"/>
          </a:xfrm>
          <a:prstGeom prst="rect">
            <a:avLst/>
          </a:prstGeom>
        </p:spPr>
        <p:txBody>
          <a:bodyPr anchor="ctr"/>
          <a:lstStyle>
            <a:lvl1pPr marL="0" indent="0" algn="ctr">
              <a:buNone/>
              <a:defRPr sz="1600"/>
            </a:lvl1pPr>
          </a:lstStyle>
          <a:p>
            <a:endParaRPr lang="id-ID"/>
          </a:p>
        </p:txBody>
      </p:sp>
      <p:sp>
        <p:nvSpPr>
          <p:cNvPr id="19" name="Parallelogram 3">
            <a:extLst>
              <a:ext uri="{FF2B5EF4-FFF2-40B4-BE49-F238E27FC236}">
                <a16:creationId xmlns:a16="http://schemas.microsoft.com/office/drawing/2014/main" id="{4402E1CC-DE54-3849-A8A7-A15413B57670}"/>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B4605F1-9F76-734A-A3FA-E583914EF9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3" name="Content Placeholder 2">
            <a:extLst>
              <a:ext uri="{FF2B5EF4-FFF2-40B4-BE49-F238E27FC236}">
                <a16:creationId xmlns:a16="http://schemas.microsoft.com/office/drawing/2014/main" id="{B9F8D501-3485-964E-B70E-6776156200FE}"/>
              </a:ext>
            </a:extLst>
          </p:cNvPr>
          <p:cNvSpPr>
            <a:spLocks noGrp="1"/>
          </p:cNvSpPr>
          <p:nvPr>
            <p:ph sz="quarter" idx="18"/>
          </p:nvPr>
        </p:nvSpPr>
        <p:spPr>
          <a:xfrm>
            <a:off x="2694093" y="1660662"/>
            <a:ext cx="3315547" cy="176833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5" name="Content Placeholder 2">
            <a:extLst>
              <a:ext uri="{FF2B5EF4-FFF2-40B4-BE49-F238E27FC236}">
                <a16:creationId xmlns:a16="http://schemas.microsoft.com/office/drawing/2014/main" id="{9B2963AD-F43C-4A4B-A0D1-8055556FDD01}"/>
              </a:ext>
            </a:extLst>
          </p:cNvPr>
          <p:cNvSpPr>
            <a:spLocks noGrp="1"/>
          </p:cNvSpPr>
          <p:nvPr>
            <p:ph sz="quarter" idx="19"/>
          </p:nvPr>
        </p:nvSpPr>
        <p:spPr>
          <a:xfrm>
            <a:off x="2694093" y="3834490"/>
            <a:ext cx="3315547" cy="190800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Content Placeholder 2">
            <a:extLst>
              <a:ext uri="{FF2B5EF4-FFF2-40B4-BE49-F238E27FC236}">
                <a16:creationId xmlns:a16="http://schemas.microsoft.com/office/drawing/2014/main" id="{F791DA08-3744-1546-98D3-E7C391BA3A7A}"/>
              </a:ext>
            </a:extLst>
          </p:cNvPr>
          <p:cNvSpPr>
            <a:spLocks noGrp="1"/>
          </p:cNvSpPr>
          <p:nvPr>
            <p:ph sz="quarter" idx="20"/>
          </p:nvPr>
        </p:nvSpPr>
        <p:spPr>
          <a:xfrm>
            <a:off x="8338538" y="1660662"/>
            <a:ext cx="3315547" cy="176833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7" name="Content Placeholder 2">
            <a:extLst>
              <a:ext uri="{FF2B5EF4-FFF2-40B4-BE49-F238E27FC236}">
                <a16:creationId xmlns:a16="http://schemas.microsoft.com/office/drawing/2014/main" id="{6813BB75-F99A-7E45-A7EC-EDE051A459D9}"/>
              </a:ext>
            </a:extLst>
          </p:cNvPr>
          <p:cNvSpPr>
            <a:spLocks noGrp="1"/>
          </p:cNvSpPr>
          <p:nvPr>
            <p:ph sz="quarter" idx="21"/>
          </p:nvPr>
        </p:nvSpPr>
        <p:spPr>
          <a:xfrm>
            <a:off x="8338538" y="3834490"/>
            <a:ext cx="3315547" cy="190800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7" name="Slide Number Placeholder 5">
            <a:extLst>
              <a:ext uri="{FF2B5EF4-FFF2-40B4-BE49-F238E27FC236}">
                <a16:creationId xmlns:a16="http://schemas.microsoft.com/office/drawing/2014/main" id="{74FCDA19-AB8F-9E4C-8EF2-16863A658FD9}"/>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8" name="Slide Number Placeholder 5">
            <a:extLst>
              <a:ext uri="{FF2B5EF4-FFF2-40B4-BE49-F238E27FC236}">
                <a16:creationId xmlns:a16="http://schemas.microsoft.com/office/drawing/2014/main" id="{D5274391-EBBA-8642-B359-34330DB8B1E1}"/>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4" name="Title 1">
            <a:extLst>
              <a:ext uri="{FF2B5EF4-FFF2-40B4-BE49-F238E27FC236}">
                <a16:creationId xmlns:a16="http://schemas.microsoft.com/office/drawing/2014/main" id="{63A99B0D-1CE0-7A40-9709-F2D51019545D}"/>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30" name="Text Placeholder 9">
            <a:extLst>
              <a:ext uri="{FF2B5EF4-FFF2-40B4-BE49-F238E27FC236}">
                <a16:creationId xmlns:a16="http://schemas.microsoft.com/office/drawing/2014/main" id="{6DD51637-77DB-2A46-85B5-E618DF34121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420743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Layout 12">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49E94143-FE7E-4405-B3B0-6F6A3B33E647}"/>
              </a:ext>
            </a:extLst>
          </p:cNvPr>
          <p:cNvSpPr>
            <a:spLocks noGrp="1"/>
          </p:cNvSpPr>
          <p:nvPr>
            <p:ph type="pic" sz="quarter" idx="14"/>
          </p:nvPr>
        </p:nvSpPr>
        <p:spPr>
          <a:xfrm>
            <a:off x="4068234" y="1911381"/>
            <a:ext cx="1260000" cy="1260000"/>
          </a:xfrm>
          <a:prstGeom prst="rect">
            <a:avLst/>
          </a:prstGeom>
        </p:spPr>
        <p:txBody>
          <a:bodyPr anchor="ctr"/>
          <a:lstStyle>
            <a:lvl1pPr marL="0" indent="0" algn="ctr">
              <a:buNone/>
              <a:defRPr sz="1200"/>
            </a:lvl1pPr>
          </a:lstStyle>
          <a:p>
            <a:endParaRPr lang="id-ID"/>
          </a:p>
        </p:txBody>
      </p:sp>
      <p:sp>
        <p:nvSpPr>
          <p:cNvPr id="15" name="Parallelogram 3">
            <a:extLst>
              <a:ext uri="{FF2B5EF4-FFF2-40B4-BE49-F238E27FC236}">
                <a16:creationId xmlns:a16="http://schemas.microsoft.com/office/drawing/2014/main" id="{CD111768-2C1C-5544-8830-447CC28743CE}"/>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82639FA-4128-334B-96D3-E9CB6BC897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3" name="Content Placeholder 2">
            <a:extLst>
              <a:ext uri="{FF2B5EF4-FFF2-40B4-BE49-F238E27FC236}">
                <a16:creationId xmlns:a16="http://schemas.microsoft.com/office/drawing/2014/main" id="{2F9E7919-F074-4145-8E46-5518A0D1D4F3}"/>
              </a:ext>
            </a:extLst>
          </p:cNvPr>
          <p:cNvSpPr>
            <a:spLocks noGrp="1"/>
          </p:cNvSpPr>
          <p:nvPr>
            <p:ph sz="quarter" idx="18"/>
          </p:nvPr>
        </p:nvSpPr>
        <p:spPr>
          <a:xfrm>
            <a:off x="5444838" y="1911381"/>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6" name="Picture Placeholder 6">
            <a:extLst>
              <a:ext uri="{FF2B5EF4-FFF2-40B4-BE49-F238E27FC236}">
                <a16:creationId xmlns:a16="http://schemas.microsoft.com/office/drawing/2014/main" id="{2FB67916-0233-5A40-991D-5D6B762FBE1C}"/>
              </a:ext>
            </a:extLst>
          </p:cNvPr>
          <p:cNvSpPr>
            <a:spLocks noGrp="1"/>
          </p:cNvSpPr>
          <p:nvPr>
            <p:ph type="pic" sz="quarter" idx="19"/>
          </p:nvPr>
        </p:nvSpPr>
        <p:spPr>
          <a:xfrm>
            <a:off x="8087078" y="1911381"/>
            <a:ext cx="1260000" cy="1260000"/>
          </a:xfrm>
          <a:prstGeom prst="rect">
            <a:avLst/>
          </a:prstGeom>
        </p:spPr>
        <p:txBody>
          <a:bodyPr anchor="ctr"/>
          <a:lstStyle>
            <a:lvl1pPr marL="0" indent="0" algn="ctr">
              <a:buNone/>
              <a:defRPr sz="1200"/>
            </a:lvl1pPr>
          </a:lstStyle>
          <a:p>
            <a:endParaRPr lang="id-ID"/>
          </a:p>
        </p:txBody>
      </p:sp>
      <p:sp>
        <p:nvSpPr>
          <p:cNvPr id="17" name="Content Placeholder 2">
            <a:extLst>
              <a:ext uri="{FF2B5EF4-FFF2-40B4-BE49-F238E27FC236}">
                <a16:creationId xmlns:a16="http://schemas.microsoft.com/office/drawing/2014/main" id="{1B7EC414-B41E-CC49-9BE0-D99B51BD021A}"/>
              </a:ext>
            </a:extLst>
          </p:cNvPr>
          <p:cNvSpPr>
            <a:spLocks noGrp="1"/>
          </p:cNvSpPr>
          <p:nvPr>
            <p:ph sz="quarter" idx="20"/>
          </p:nvPr>
        </p:nvSpPr>
        <p:spPr>
          <a:xfrm>
            <a:off x="9463682" y="1911381"/>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Picture Placeholder 6">
            <a:extLst>
              <a:ext uri="{FF2B5EF4-FFF2-40B4-BE49-F238E27FC236}">
                <a16:creationId xmlns:a16="http://schemas.microsoft.com/office/drawing/2014/main" id="{7C159F8D-8246-E645-B704-65A064AA2ADB}"/>
              </a:ext>
            </a:extLst>
          </p:cNvPr>
          <p:cNvSpPr>
            <a:spLocks noGrp="1"/>
          </p:cNvSpPr>
          <p:nvPr>
            <p:ph type="pic" sz="quarter" idx="21"/>
          </p:nvPr>
        </p:nvSpPr>
        <p:spPr>
          <a:xfrm>
            <a:off x="4068234" y="3254758"/>
            <a:ext cx="1260000" cy="1260000"/>
          </a:xfrm>
          <a:prstGeom prst="rect">
            <a:avLst/>
          </a:prstGeom>
        </p:spPr>
        <p:txBody>
          <a:bodyPr anchor="ctr"/>
          <a:lstStyle>
            <a:lvl1pPr marL="0" indent="0" algn="ctr">
              <a:buNone/>
              <a:defRPr sz="1200"/>
            </a:lvl1pPr>
          </a:lstStyle>
          <a:p>
            <a:endParaRPr lang="id-ID"/>
          </a:p>
        </p:txBody>
      </p:sp>
      <p:sp>
        <p:nvSpPr>
          <p:cNvPr id="27" name="Content Placeholder 2">
            <a:extLst>
              <a:ext uri="{FF2B5EF4-FFF2-40B4-BE49-F238E27FC236}">
                <a16:creationId xmlns:a16="http://schemas.microsoft.com/office/drawing/2014/main" id="{B7C2266A-ECAF-0743-9CA6-33313262D21E}"/>
              </a:ext>
            </a:extLst>
          </p:cNvPr>
          <p:cNvSpPr>
            <a:spLocks noGrp="1"/>
          </p:cNvSpPr>
          <p:nvPr>
            <p:ph sz="quarter" idx="22"/>
          </p:nvPr>
        </p:nvSpPr>
        <p:spPr>
          <a:xfrm>
            <a:off x="5444838" y="3254758"/>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8" name="Picture Placeholder 6">
            <a:extLst>
              <a:ext uri="{FF2B5EF4-FFF2-40B4-BE49-F238E27FC236}">
                <a16:creationId xmlns:a16="http://schemas.microsoft.com/office/drawing/2014/main" id="{468CB63E-9AD9-414E-9634-4FE61A29C235}"/>
              </a:ext>
            </a:extLst>
          </p:cNvPr>
          <p:cNvSpPr>
            <a:spLocks noGrp="1"/>
          </p:cNvSpPr>
          <p:nvPr>
            <p:ph type="pic" sz="quarter" idx="23"/>
          </p:nvPr>
        </p:nvSpPr>
        <p:spPr>
          <a:xfrm>
            <a:off x="8087078" y="3254758"/>
            <a:ext cx="1260000" cy="1260000"/>
          </a:xfrm>
          <a:prstGeom prst="rect">
            <a:avLst/>
          </a:prstGeom>
        </p:spPr>
        <p:txBody>
          <a:bodyPr anchor="ctr"/>
          <a:lstStyle>
            <a:lvl1pPr marL="0" indent="0" algn="ctr">
              <a:buNone/>
              <a:defRPr sz="1200"/>
            </a:lvl1pPr>
          </a:lstStyle>
          <a:p>
            <a:endParaRPr lang="id-ID"/>
          </a:p>
        </p:txBody>
      </p:sp>
      <p:sp>
        <p:nvSpPr>
          <p:cNvPr id="29" name="Content Placeholder 2">
            <a:extLst>
              <a:ext uri="{FF2B5EF4-FFF2-40B4-BE49-F238E27FC236}">
                <a16:creationId xmlns:a16="http://schemas.microsoft.com/office/drawing/2014/main" id="{7B5EBE42-E0B7-A942-8A49-D1D95F34FEA4}"/>
              </a:ext>
            </a:extLst>
          </p:cNvPr>
          <p:cNvSpPr>
            <a:spLocks noGrp="1"/>
          </p:cNvSpPr>
          <p:nvPr>
            <p:ph sz="quarter" idx="24"/>
          </p:nvPr>
        </p:nvSpPr>
        <p:spPr>
          <a:xfrm>
            <a:off x="9463682" y="3254758"/>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30" name="Picture Placeholder 6">
            <a:extLst>
              <a:ext uri="{FF2B5EF4-FFF2-40B4-BE49-F238E27FC236}">
                <a16:creationId xmlns:a16="http://schemas.microsoft.com/office/drawing/2014/main" id="{CC52776D-F3E9-E14F-B94A-AAE2BBCAE1EA}"/>
              </a:ext>
            </a:extLst>
          </p:cNvPr>
          <p:cNvSpPr>
            <a:spLocks noGrp="1"/>
          </p:cNvSpPr>
          <p:nvPr>
            <p:ph type="pic" sz="quarter" idx="25"/>
          </p:nvPr>
        </p:nvSpPr>
        <p:spPr>
          <a:xfrm>
            <a:off x="4068234" y="4620714"/>
            <a:ext cx="1260000" cy="1260000"/>
          </a:xfrm>
          <a:prstGeom prst="rect">
            <a:avLst/>
          </a:prstGeom>
        </p:spPr>
        <p:txBody>
          <a:bodyPr anchor="ctr"/>
          <a:lstStyle>
            <a:lvl1pPr marL="0" indent="0" algn="ctr">
              <a:buNone/>
              <a:defRPr sz="1200"/>
            </a:lvl1pPr>
          </a:lstStyle>
          <a:p>
            <a:endParaRPr lang="id-ID"/>
          </a:p>
        </p:txBody>
      </p:sp>
      <p:sp>
        <p:nvSpPr>
          <p:cNvPr id="31" name="Content Placeholder 2">
            <a:extLst>
              <a:ext uri="{FF2B5EF4-FFF2-40B4-BE49-F238E27FC236}">
                <a16:creationId xmlns:a16="http://schemas.microsoft.com/office/drawing/2014/main" id="{8D0698C3-D825-2B48-BD14-D5C51A2B7AA4}"/>
              </a:ext>
            </a:extLst>
          </p:cNvPr>
          <p:cNvSpPr>
            <a:spLocks noGrp="1"/>
          </p:cNvSpPr>
          <p:nvPr>
            <p:ph sz="quarter" idx="26"/>
          </p:nvPr>
        </p:nvSpPr>
        <p:spPr>
          <a:xfrm>
            <a:off x="5444838" y="4620714"/>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32" name="Picture Placeholder 6">
            <a:extLst>
              <a:ext uri="{FF2B5EF4-FFF2-40B4-BE49-F238E27FC236}">
                <a16:creationId xmlns:a16="http://schemas.microsoft.com/office/drawing/2014/main" id="{73630836-4184-4A4A-9E7C-7ED57BFEFC0E}"/>
              </a:ext>
            </a:extLst>
          </p:cNvPr>
          <p:cNvSpPr>
            <a:spLocks noGrp="1"/>
          </p:cNvSpPr>
          <p:nvPr>
            <p:ph type="pic" sz="quarter" idx="27"/>
          </p:nvPr>
        </p:nvSpPr>
        <p:spPr>
          <a:xfrm>
            <a:off x="8087078" y="4620714"/>
            <a:ext cx="1260000" cy="1260000"/>
          </a:xfrm>
          <a:prstGeom prst="rect">
            <a:avLst/>
          </a:prstGeom>
        </p:spPr>
        <p:txBody>
          <a:bodyPr anchor="ctr"/>
          <a:lstStyle>
            <a:lvl1pPr marL="0" indent="0" algn="ctr">
              <a:buNone/>
              <a:defRPr sz="1200"/>
            </a:lvl1pPr>
          </a:lstStyle>
          <a:p>
            <a:endParaRPr lang="id-ID"/>
          </a:p>
        </p:txBody>
      </p:sp>
      <p:sp>
        <p:nvSpPr>
          <p:cNvPr id="33" name="Content Placeholder 2">
            <a:extLst>
              <a:ext uri="{FF2B5EF4-FFF2-40B4-BE49-F238E27FC236}">
                <a16:creationId xmlns:a16="http://schemas.microsoft.com/office/drawing/2014/main" id="{27F8FC27-9FF3-5541-B0F8-ED26C5DC40BB}"/>
              </a:ext>
            </a:extLst>
          </p:cNvPr>
          <p:cNvSpPr>
            <a:spLocks noGrp="1"/>
          </p:cNvSpPr>
          <p:nvPr>
            <p:ph sz="quarter" idx="28"/>
          </p:nvPr>
        </p:nvSpPr>
        <p:spPr>
          <a:xfrm>
            <a:off x="9463682" y="4620714"/>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4" name="Slide Number Placeholder 5">
            <a:extLst>
              <a:ext uri="{FF2B5EF4-FFF2-40B4-BE49-F238E27FC236}">
                <a16:creationId xmlns:a16="http://schemas.microsoft.com/office/drawing/2014/main" id="{B65B6DC9-95B3-3442-ACFF-9F1582233BB4}"/>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25" name="Slide Number Placeholder 5">
            <a:extLst>
              <a:ext uri="{FF2B5EF4-FFF2-40B4-BE49-F238E27FC236}">
                <a16:creationId xmlns:a16="http://schemas.microsoft.com/office/drawing/2014/main" id="{2DF74BD6-1ED1-A64F-8DF5-92B914E83E93}"/>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34" name="Title 1">
            <a:extLst>
              <a:ext uri="{FF2B5EF4-FFF2-40B4-BE49-F238E27FC236}">
                <a16:creationId xmlns:a16="http://schemas.microsoft.com/office/drawing/2014/main" id="{7E095536-A7E7-7C4D-9DF6-FC5080E07B27}"/>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35" name="Text Placeholder 9">
            <a:extLst>
              <a:ext uri="{FF2B5EF4-FFF2-40B4-BE49-F238E27FC236}">
                <a16:creationId xmlns:a16="http://schemas.microsoft.com/office/drawing/2014/main" id="{5EB9E667-11E8-3342-AD8F-3CCB6EF08117}"/>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60216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grpId="0" nodeType="afterEffect" nodePh="1">
                                  <p:stCondLst>
                                    <p:cond delay="0"/>
                                  </p:stCondLst>
                                  <p:endCondLst>
                                    <p:cond evt="begin" delay="0">
                                      <p:tn val="17"/>
                                    </p:cond>
                                  </p:end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childTnLst>
                          </p:cTn>
                        </p:par>
                        <p:par>
                          <p:cTn id="22" fill="hold">
                            <p:stCondLst>
                              <p:cond delay="1500"/>
                            </p:stCondLst>
                            <p:childTnLst>
                              <p:par>
                                <p:cTn id="23" presetID="53" presetClass="entr" presetSubtype="16" fill="hold" grpId="0" nodeType="afterEffect" nodePh="1">
                                  <p:stCondLst>
                                    <p:cond delay="0"/>
                                  </p:stCondLst>
                                  <p:endCondLst>
                                    <p:cond evt="begin" delay="0">
                                      <p:tn val="23"/>
                                    </p:cond>
                                  </p:end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cTn>
                              </p:par>
                            </p:childTnLst>
                          </p:cTn>
                        </p:par>
                        <p:par>
                          <p:cTn id="28" fill="hold">
                            <p:stCondLst>
                              <p:cond delay="2000"/>
                            </p:stCondLst>
                            <p:childTnLst>
                              <p:par>
                                <p:cTn id="29" presetID="53" presetClass="entr" presetSubtype="16" fill="hold" grpId="0" nodeType="afterEffect" nodePh="1">
                                  <p:stCondLst>
                                    <p:cond delay="0"/>
                                  </p:stCondLst>
                                  <p:endCondLst>
                                    <p:cond evt="begin" delay="0">
                                      <p:tn val="29"/>
                                    </p:cond>
                                  </p:end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childTnLst>
                                </p:cTn>
                              </p:par>
                            </p:childTnLst>
                          </p:cTn>
                        </p:par>
                        <p:par>
                          <p:cTn id="34" fill="hold">
                            <p:stCondLst>
                              <p:cond delay="2500"/>
                            </p:stCondLst>
                            <p:childTnLst>
                              <p:par>
                                <p:cTn id="35" presetID="53" presetClass="entr" presetSubtype="16" fill="hold" grpId="0" nodeType="afterEffect" nodePh="1">
                                  <p:stCondLst>
                                    <p:cond delay="0"/>
                                  </p:stCondLst>
                                  <p:endCondLst>
                                    <p:cond evt="begin" delay="0">
                                      <p:tn val="35"/>
                                    </p:cond>
                                  </p:end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35">
                                            <p:txEl>
                                              <p:pRg st="0" end="0"/>
                                            </p:txEl>
                                          </p:spTgt>
                                        </p:tgtEl>
                                        <p:attrNameLst>
                                          <p:attrName>style.visibility</p:attrName>
                                        </p:attrNameLst>
                                      </p:cBhvr>
                                      <p:to>
                                        <p:strVal val="visible"/>
                                      </p:to>
                                    </p:set>
                                    <p:animEffect transition="in" filter="fade">
                                      <p:cBhvr>
                                        <p:cTn id="43"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6" grpId="0"/>
      <p:bldP spid="28" grpId="0"/>
      <p:bldP spid="30" grpId="0"/>
      <p:bldP spid="32" grpId="0"/>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Layout 1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A9143A3-85A2-4DD6-8002-6900D831269C}"/>
              </a:ext>
            </a:extLst>
          </p:cNvPr>
          <p:cNvSpPr>
            <a:spLocks noGrp="1"/>
          </p:cNvSpPr>
          <p:nvPr>
            <p:ph type="pic" sz="quarter" idx="14"/>
          </p:nvPr>
        </p:nvSpPr>
        <p:spPr>
          <a:xfrm>
            <a:off x="283014" y="1600200"/>
            <a:ext cx="11649543" cy="3261360"/>
          </a:xfrm>
          <a:prstGeom prst="rect">
            <a:avLst/>
          </a:prstGeom>
        </p:spPr>
        <p:txBody>
          <a:bodyPr anchor="ctr"/>
          <a:lstStyle>
            <a:lvl1pPr marL="0" indent="0" algn="ctr">
              <a:buNone/>
              <a:defRPr/>
            </a:lvl1pPr>
          </a:lstStyle>
          <a:p>
            <a:endParaRPr lang="en-ID"/>
          </a:p>
        </p:txBody>
      </p:sp>
      <p:sp>
        <p:nvSpPr>
          <p:cNvPr id="14" name="Parallelogram 3">
            <a:extLst>
              <a:ext uri="{FF2B5EF4-FFF2-40B4-BE49-F238E27FC236}">
                <a16:creationId xmlns:a16="http://schemas.microsoft.com/office/drawing/2014/main" id="{B88E5B8F-D295-4E4B-BB4A-4914A9C19C0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0BB463F3-20FC-244D-BEDB-A54A632DF6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9" name="Slide Number Placeholder 5">
            <a:extLst>
              <a:ext uri="{FF2B5EF4-FFF2-40B4-BE49-F238E27FC236}">
                <a16:creationId xmlns:a16="http://schemas.microsoft.com/office/drawing/2014/main" id="{601A3B49-8C75-6642-BFE4-924AA691DD6C}"/>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0" name="Slide Number Placeholder 5">
            <a:extLst>
              <a:ext uri="{FF2B5EF4-FFF2-40B4-BE49-F238E27FC236}">
                <a16:creationId xmlns:a16="http://schemas.microsoft.com/office/drawing/2014/main" id="{5FF59535-C158-834F-90F4-6E71DB2DA4C4}"/>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12" name="Title 1">
            <a:extLst>
              <a:ext uri="{FF2B5EF4-FFF2-40B4-BE49-F238E27FC236}">
                <a16:creationId xmlns:a16="http://schemas.microsoft.com/office/drawing/2014/main" id="{9FA9E8D6-7C3E-684E-91DC-70D03F6A8FA5}"/>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13" name="Text Placeholder 9">
            <a:extLst>
              <a:ext uri="{FF2B5EF4-FFF2-40B4-BE49-F238E27FC236}">
                <a16:creationId xmlns:a16="http://schemas.microsoft.com/office/drawing/2014/main" id="{A40E18B0-78FD-D549-9E0E-6FB96AD921B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0548596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Layout 14">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1424BD47-36D8-4D1A-BE14-9782F1FD74D4}"/>
              </a:ext>
            </a:extLst>
          </p:cNvPr>
          <p:cNvSpPr>
            <a:spLocks noGrp="1"/>
          </p:cNvSpPr>
          <p:nvPr>
            <p:ph type="pic" sz="quarter" idx="15"/>
          </p:nvPr>
        </p:nvSpPr>
        <p:spPr>
          <a:xfrm>
            <a:off x="695960" y="1631769"/>
            <a:ext cx="3438525" cy="2422640"/>
          </a:xfrm>
          <a:prstGeom prst="rect">
            <a:avLst/>
          </a:prstGeom>
        </p:spPr>
        <p:txBody>
          <a:bodyPr anchor="ctr"/>
          <a:lstStyle>
            <a:lvl1pPr marL="0" indent="0" algn="ctr">
              <a:buNone/>
              <a:defRPr sz="1600"/>
            </a:lvl1pPr>
          </a:lstStyle>
          <a:p>
            <a:endParaRPr lang="id-ID"/>
          </a:p>
        </p:txBody>
      </p:sp>
      <p:sp>
        <p:nvSpPr>
          <p:cNvPr id="23" name="Picture Placeholder 9">
            <a:extLst>
              <a:ext uri="{FF2B5EF4-FFF2-40B4-BE49-F238E27FC236}">
                <a16:creationId xmlns:a16="http://schemas.microsoft.com/office/drawing/2014/main" id="{91D35E9C-5092-45CB-A44E-ECEC5C354EDC}"/>
              </a:ext>
            </a:extLst>
          </p:cNvPr>
          <p:cNvSpPr>
            <a:spLocks noGrp="1"/>
          </p:cNvSpPr>
          <p:nvPr>
            <p:ph type="pic" sz="quarter" idx="18"/>
          </p:nvPr>
        </p:nvSpPr>
        <p:spPr>
          <a:xfrm>
            <a:off x="4382135" y="1631769"/>
            <a:ext cx="3438525" cy="2422640"/>
          </a:xfrm>
          <a:prstGeom prst="rect">
            <a:avLst/>
          </a:prstGeom>
        </p:spPr>
        <p:txBody>
          <a:bodyPr anchor="ctr"/>
          <a:lstStyle>
            <a:lvl1pPr marL="0" indent="0" algn="ctr">
              <a:buNone/>
              <a:defRPr sz="1600"/>
            </a:lvl1pPr>
          </a:lstStyle>
          <a:p>
            <a:endParaRPr lang="id-ID"/>
          </a:p>
        </p:txBody>
      </p:sp>
      <p:sp>
        <p:nvSpPr>
          <p:cNvPr id="24" name="Picture Placeholder 9">
            <a:extLst>
              <a:ext uri="{FF2B5EF4-FFF2-40B4-BE49-F238E27FC236}">
                <a16:creationId xmlns:a16="http://schemas.microsoft.com/office/drawing/2014/main" id="{9AE37AB8-671B-4D62-B300-4E818F9AAF86}"/>
              </a:ext>
            </a:extLst>
          </p:cNvPr>
          <p:cNvSpPr>
            <a:spLocks noGrp="1"/>
          </p:cNvSpPr>
          <p:nvPr>
            <p:ph type="pic" sz="quarter" idx="19"/>
          </p:nvPr>
        </p:nvSpPr>
        <p:spPr>
          <a:xfrm>
            <a:off x="8074342" y="1631769"/>
            <a:ext cx="3438525" cy="2422640"/>
          </a:xfrm>
          <a:prstGeom prst="rect">
            <a:avLst/>
          </a:prstGeom>
        </p:spPr>
        <p:txBody>
          <a:bodyPr anchor="ctr"/>
          <a:lstStyle>
            <a:lvl1pPr marL="0" indent="0" algn="ctr">
              <a:buNone/>
              <a:defRPr sz="1600"/>
            </a:lvl1pPr>
          </a:lstStyle>
          <a:p>
            <a:endParaRPr lang="id-ID"/>
          </a:p>
        </p:txBody>
      </p:sp>
      <p:sp>
        <p:nvSpPr>
          <p:cNvPr id="16" name="Parallelogram 3">
            <a:extLst>
              <a:ext uri="{FF2B5EF4-FFF2-40B4-BE49-F238E27FC236}">
                <a16:creationId xmlns:a16="http://schemas.microsoft.com/office/drawing/2014/main" id="{DDDA9FB9-3383-DA4F-87CB-6386F0C9D5A2}"/>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D32AE7E-4B0E-2A4D-8823-28617BCAE8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2" name="Content Placeholder 2">
            <a:extLst>
              <a:ext uri="{FF2B5EF4-FFF2-40B4-BE49-F238E27FC236}">
                <a16:creationId xmlns:a16="http://schemas.microsoft.com/office/drawing/2014/main" id="{A5D69D3C-AE9F-2C4A-8BF7-2B2814856965}"/>
              </a:ext>
            </a:extLst>
          </p:cNvPr>
          <p:cNvSpPr>
            <a:spLocks noGrp="1"/>
          </p:cNvSpPr>
          <p:nvPr>
            <p:ph sz="quarter" idx="20"/>
          </p:nvPr>
        </p:nvSpPr>
        <p:spPr>
          <a:xfrm>
            <a:off x="695960" y="4320037"/>
            <a:ext cx="3438525" cy="1850849"/>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5" name="Content Placeholder 2">
            <a:extLst>
              <a:ext uri="{FF2B5EF4-FFF2-40B4-BE49-F238E27FC236}">
                <a16:creationId xmlns:a16="http://schemas.microsoft.com/office/drawing/2014/main" id="{5BAD3047-4B6E-5A43-9771-8C25A532BD6C}"/>
              </a:ext>
            </a:extLst>
          </p:cNvPr>
          <p:cNvSpPr>
            <a:spLocks noGrp="1"/>
          </p:cNvSpPr>
          <p:nvPr>
            <p:ph sz="quarter" idx="21"/>
          </p:nvPr>
        </p:nvSpPr>
        <p:spPr>
          <a:xfrm>
            <a:off x="4387426" y="4320037"/>
            <a:ext cx="3438525" cy="1850849"/>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Content Placeholder 2">
            <a:extLst>
              <a:ext uri="{FF2B5EF4-FFF2-40B4-BE49-F238E27FC236}">
                <a16:creationId xmlns:a16="http://schemas.microsoft.com/office/drawing/2014/main" id="{9C053555-E87E-9C41-9C85-616AE7F2A51C}"/>
              </a:ext>
            </a:extLst>
          </p:cNvPr>
          <p:cNvSpPr>
            <a:spLocks noGrp="1"/>
          </p:cNvSpPr>
          <p:nvPr>
            <p:ph sz="quarter" idx="22"/>
          </p:nvPr>
        </p:nvSpPr>
        <p:spPr>
          <a:xfrm>
            <a:off x="8067604" y="4320037"/>
            <a:ext cx="3438525" cy="1850849"/>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5" name="Slide Number Placeholder 5">
            <a:extLst>
              <a:ext uri="{FF2B5EF4-FFF2-40B4-BE49-F238E27FC236}">
                <a16:creationId xmlns:a16="http://schemas.microsoft.com/office/drawing/2014/main" id="{4915534C-BB38-DB4E-814F-35901EA6A1EC}"/>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27" name="Slide Number Placeholder 5">
            <a:extLst>
              <a:ext uri="{FF2B5EF4-FFF2-40B4-BE49-F238E27FC236}">
                <a16:creationId xmlns:a16="http://schemas.microsoft.com/office/drawing/2014/main" id="{C04727C7-40FB-9740-A2C3-96EA58A678BC}"/>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8" name="Title 1">
            <a:extLst>
              <a:ext uri="{FF2B5EF4-FFF2-40B4-BE49-F238E27FC236}">
                <a16:creationId xmlns:a16="http://schemas.microsoft.com/office/drawing/2014/main" id="{AABD7D2E-CB02-DC42-80B5-934360B06BE4}"/>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9" name="Text Placeholder 9">
            <a:extLst>
              <a:ext uri="{FF2B5EF4-FFF2-40B4-BE49-F238E27FC236}">
                <a16:creationId xmlns:a16="http://schemas.microsoft.com/office/drawing/2014/main" id="{0C5F4DA6-0174-004B-81A6-D1E732D492B2}"/>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15952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tmplLst>
          <p:tmpl lvl="1">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Layout 15">
    <p:spTree>
      <p:nvGrpSpPr>
        <p:cNvPr id="1" name=""/>
        <p:cNvGrpSpPr/>
        <p:nvPr/>
      </p:nvGrpSpPr>
      <p:grpSpPr>
        <a:xfrm>
          <a:off x="0" y="0"/>
          <a:ext cx="0" cy="0"/>
          <a:chOff x="0" y="0"/>
          <a:chExt cx="0" cy="0"/>
        </a:xfrm>
      </p:grpSpPr>
      <p:sp>
        <p:nvSpPr>
          <p:cNvPr id="16" name="Parallelogram 3">
            <a:extLst>
              <a:ext uri="{FF2B5EF4-FFF2-40B4-BE49-F238E27FC236}">
                <a16:creationId xmlns:a16="http://schemas.microsoft.com/office/drawing/2014/main" id="{DDDA9FB9-3383-DA4F-87CB-6386F0C9D5A2}"/>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D32AE7E-4B0E-2A4D-8823-28617BCAE8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2" name="Content Placeholder 2">
            <a:extLst>
              <a:ext uri="{FF2B5EF4-FFF2-40B4-BE49-F238E27FC236}">
                <a16:creationId xmlns:a16="http://schemas.microsoft.com/office/drawing/2014/main" id="{A5D69D3C-AE9F-2C4A-8BF7-2B2814856965}"/>
              </a:ext>
            </a:extLst>
          </p:cNvPr>
          <p:cNvSpPr>
            <a:spLocks noGrp="1"/>
          </p:cNvSpPr>
          <p:nvPr>
            <p:ph sz="quarter" idx="20"/>
          </p:nvPr>
        </p:nvSpPr>
        <p:spPr>
          <a:xfrm>
            <a:off x="695960" y="1600199"/>
            <a:ext cx="3438525" cy="4572001"/>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5" name="Content Placeholder 2">
            <a:extLst>
              <a:ext uri="{FF2B5EF4-FFF2-40B4-BE49-F238E27FC236}">
                <a16:creationId xmlns:a16="http://schemas.microsoft.com/office/drawing/2014/main" id="{5BAD3047-4B6E-5A43-9771-8C25A532BD6C}"/>
              </a:ext>
            </a:extLst>
          </p:cNvPr>
          <p:cNvSpPr>
            <a:spLocks noGrp="1"/>
          </p:cNvSpPr>
          <p:nvPr>
            <p:ph sz="quarter" idx="21"/>
          </p:nvPr>
        </p:nvSpPr>
        <p:spPr>
          <a:xfrm>
            <a:off x="4387426" y="1600198"/>
            <a:ext cx="3438525" cy="4572001"/>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Content Placeholder 2">
            <a:extLst>
              <a:ext uri="{FF2B5EF4-FFF2-40B4-BE49-F238E27FC236}">
                <a16:creationId xmlns:a16="http://schemas.microsoft.com/office/drawing/2014/main" id="{9C053555-E87E-9C41-9C85-616AE7F2A51C}"/>
              </a:ext>
            </a:extLst>
          </p:cNvPr>
          <p:cNvSpPr>
            <a:spLocks noGrp="1"/>
          </p:cNvSpPr>
          <p:nvPr>
            <p:ph sz="quarter" idx="22"/>
          </p:nvPr>
        </p:nvSpPr>
        <p:spPr>
          <a:xfrm>
            <a:off x="8067604" y="1600200"/>
            <a:ext cx="3438525" cy="4572000"/>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1" name="Slide Number Placeholder 5">
            <a:extLst>
              <a:ext uri="{FF2B5EF4-FFF2-40B4-BE49-F238E27FC236}">
                <a16:creationId xmlns:a16="http://schemas.microsoft.com/office/drawing/2014/main" id="{56A419FF-707B-2647-B89B-7676C823CB71}"/>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2" name="Slide Number Placeholder 5">
            <a:extLst>
              <a:ext uri="{FF2B5EF4-FFF2-40B4-BE49-F238E27FC236}">
                <a16:creationId xmlns:a16="http://schemas.microsoft.com/office/drawing/2014/main" id="{07FF1337-EF52-4749-9E5B-6DC6DE1638D4}"/>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13" name="Title 1">
            <a:extLst>
              <a:ext uri="{FF2B5EF4-FFF2-40B4-BE49-F238E27FC236}">
                <a16:creationId xmlns:a16="http://schemas.microsoft.com/office/drawing/2014/main" id="{DE8D9D3F-3B88-6E40-8CE3-1D34356F7036}"/>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14" name="Text Placeholder 9">
            <a:extLst>
              <a:ext uri="{FF2B5EF4-FFF2-40B4-BE49-F238E27FC236}">
                <a16:creationId xmlns:a16="http://schemas.microsoft.com/office/drawing/2014/main" id="{A164B734-45F7-3445-A73D-FA97314C8C8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192403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Layout 1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C4ED93-0FAA-C14F-9D20-D9A8F3A4395A}"/>
              </a:ext>
            </a:extLst>
          </p:cNvPr>
          <p:cNvSpPr/>
          <p:nvPr userDrawn="1"/>
        </p:nvSpPr>
        <p:spPr>
          <a:xfrm>
            <a:off x="0" y="0"/>
            <a:ext cx="347472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Parallelogram 3">
            <a:extLst>
              <a:ext uri="{FF2B5EF4-FFF2-40B4-BE49-F238E27FC236}">
                <a16:creationId xmlns:a16="http://schemas.microsoft.com/office/drawing/2014/main" id="{0F55CF72-B0BF-1744-B0C3-F804144C660D}"/>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Content Placeholder 2">
            <a:extLst>
              <a:ext uri="{FF2B5EF4-FFF2-40B4-BE49-F238E27FC236}">
                <a16:creationId xmlns:a16="http://schemas.microsoft.com/office/drawing/2014/main" id="{0F705C8C-490A-344C-B6CB-2906523A2A2F}"/>
              </a:ext>
            </a:extLst>
          </p:cNvPr>
          <p:cNvSpPr>
            <a:spLocks noGrp="1"/>
          </p:cNvSpPr>
          <p:nvPr>
            <p:ph sz="quarter" idx="19"/>
          </p:nvPr>
        </p:nvSpPr>
        <p:spPr>
          <a:xfrm>
            <a:off x="283014" y="1600200"/>
            <a:ext cx="2878432" cy="2381770"/>
          </a:xfrm>
          <a:prstGeom prst="rect">
            <a:avLst/>
          </a:prstGeom>
        </p:spPr>
        <p:txBody>
          <a:bodyPr numCol="1">
            <a:normAutofit/>
          </a:bodyPr>
          <a:lstStyle>
            <a:lvl1pPr marL="0" indent="0">
              <a:buFont typeface="Arial" panose="020B0604020202020204" pitchFamily="34" charset="0"/>
              <a:buNone/>
              <a:defRPr sz="2400" b="1">
                <a:solidFill>
                  <a:schemeClr val="bg1"/>
                </a:solidFill>
              </a:defRPr>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8" name="Content Placeholder 2">
            <a:extLst>
              <a:ext uri="{FF2B5EF4-FFF2-40B4-BE49-F238E27FC236}">
                <a16:creationId xmlns:a16="http://schemas.microsoft.com/office/drawing/2014/main" id="{F0FDAB1D-DF07-B945-9D9D-267EB7CB7961}"/>
              </a:ext>
            </a:extLst>
          </p:cNvPr>
          <p:cNvSpPr>
            <a:spLocks noGrp="1"/>
          </p:cNvSpPr>
          <p:nvPr>
            <p:ph sz="quarter" idx="18"/>
          </p:nvPr>
        </p:nvSpPr>
        <p:spPr>
          <a:xfrm>
            <a:off x="3862115" y="1600200"/>
            <a:ext cx="8046871" cy="4572000"/>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1" name="Slide Number Placeholder 5">
            <a:extLst>
              <a:ext uri="{FF2B5EF4-FFF2-40B4-BE49-F238E27FC236}">
                <a16:creationId xmlns:a16="http://schemas.microsoft.com/office/drawing/2014/main" id="{BFEEBEC1-F1A0-FD41-A990-33D97A44A57E}"/>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2" name="Slide Number Placeholder 5">
            <a:extLst>
              <a:ext uri="{FF2B5EF4-FFF2-40B4-BE49-F238E27FC236}">
                <a16:creationId xmlns:a16="http://schemas.microsoft.com/office/drawing/2014/main" id="{9D98E505-9058-5849-86A6-E3EAA685AFF8}"/>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Tree>
    <p:extLst>
      <p:ext uri="{BB962C8B-B14F-4D97-AF65-F5344CB8AC3E}">
        <p14:creationId xmlns:p14="http://schemas.microsoft.com/office/powerpoint/2010/main" val="351108199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Layout 1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C4ED93-0FAA-C14F-9D20-D9A8F3A4395A}"/>
              </a:ext>
            </a:extLst>
          </p:cNvPr>
          <p:cNvSpPr/>
          <p:nvPr userDrawn="1"/>
        </p:nvSpPr>
        <p:spPr>
          <a:xfrm>
            <a:off x="0" y="0"/>
            <a:ext cx="2878432" cy="398197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Parallelogram 3">
            <a:extLst>
              <a:ext uri="{FF2B5EF4-FFF2-40B4-BE49-F238E27FC236}">
                <a16:creationId xmlns:a16="http://schemas.microsoft.com/office/drawing/2014/main" id="{0F55CF72-B0BF-1744-B0C3-F804144C660D}"/>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Content Placeholder 2">
            <a:extLst>
              <a:ext uri="{FF2B5EF4-FFF2-40B4-BE49-F238E27FC236}">
                <a16:creationId xmlns:a16="http://schemas.microsoft.com/office/drawing/2014/main" id="{0F705C8C-490A-344C-B6CB-2906523A2A2F}"/>
              </a:ext>
            </a:extLst>
          </p:cNvPr>
          <p:cNvSpPr>
            <a:spLocks noGrp="1"/>
          </p:cNvSpPr>
          <p:nvPr>
            <p:ph sz="quarter" idx="19"/>
          </p:nvPr>
        </p:nvSpPr>
        <p:spPr>
          <a:xfrm>
            <a:off x="283014" y="1600200"/>
            <a:ext cx="2878432" cy="2381770"/>
          </a:xfrm>
          <a:prstGeom prst="rect">
            <a:avLst/>
          </a:prstGeom>
        </p:spPr>
        <p:txBody>
          <a:bodyPr numCol="1">
            <a:normAutofit/>
          </a:bodyPr>
          <a:lstStyle>
            <a:lvl1pPr marL="0" indent="0">
              <a:buFont typeface="Arial" panose="020B0604020202020204" pitchFamily="34" charset="0"/>
              <a:buNone/>
              <a:defRPr sz="2400" b="1">
                <a:solidFill>
                  <a:schemeClr val="bg1"/>
                </a:solidFill>
              </a:defRPr>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8" name="Content Placeholder 2">
            <a:extLst>
              <a:ext uri="{FF2B5EF4-FFF2-40B4-BE49-F238E27FC236}">
                <a16:creationId xmlns:a16="http://schemas.microsoft.com/office/drawing/2014/main" id="{F0FDAB1D-DF07-B945-9D9D-267EB7CB7961}"/>
              </a:ext>
            </a:extLst>
          </p:cNvPr>
          <p:cNvSpPr>
            <a:spLocks noGrp="1"/>
          </p:cNvSpPr>
          <p:nvPr>
            <p:ph sz="quarter" idx="18"/>
          </p:nvPr>
        </p:nvSpPr>
        <p:spPr>
          <a:xfrm>
            <a:off x="3862115" y="1600200"/>
            <a:ext cx="8046871" cy="4572000"/>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1" name="Slide Number Placeholder 5">
            <a:extLst>
              <a:ext uri="{FF2B5EF4-FFF2-40B4-BE49-F238E27FC236}">
                <a16:creationId xmlns:a16="http://schemas.microsoft.com/office/drawing/2014/main" id="{BFEEBEC1-F1A0-FD41-A990-33D97A44A57E}"/>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2" name="Slide Number Placeholder 5">
            <a:extLst>
              <a:ext uri="{FF2B5EF4-FFF2-40B4-BE49-F238E27FC236}">
                <a16:creationId xmlns:a16="http://schemas.microsoft.com/office/drawing/2014/main" id="{9D98E505-9058-5849-86A6-E3EAA685AFF8}"/>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Tree>
    <p:extLst>
      <p:ext uri="{BB962C8B-B14F-4D97-AF65-F5344CB8AC3E}">
        <p14:creationId xmlns:p14="http://schemas.microsoft.com/office/powerpoint/2010/main" val="386743447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Parallelogram 3">
            <a:extLst>
              <a:ext uri="{FF2B5EF4-FFF2-40B4-BE49-F238E27FC236}">
                <a16:creationId xmlns:a16="http://schemas.microsoft.com/office/drawing/2014/main" id="{0F55CF72-B0BF-1744-B0C3-F804144C660D}"/>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8E358086-F0CE-E340-8FAD-F7ED83BEDF6C}"/>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7" name="Slide Number Placeholder 5">
            <a:extLst>
              <a:ext uri="{FF2B5EF4-FFF2-40B4-BE49-F238E27FC236}">
                <a16:creationId xmlns:a16="http://schemas.microsoft.com/office/drawing/2014/main" id="{3DED58D8-3F1F-5842-BBFB-76A7EABB521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Tree>
    <p:extLst>
      <p:ext uri="{BB962C8B-B14F-4D97-AF65-F5344CB8AC3E}">
        <p14:creationId xmlns:p14="http://schemas.microsoft.com/office/powerpoint/2010/main" val="2949137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Only + Sub-Title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1"/>
            <a:ext cx="10515600" cy="1158874"/>
          </a:xfrm>
          <a:prstGeom prst="rect">
            <a:avLst/>
          </a:prstGeom>
        </p:spPr>
        <p:txBody>
          <a:bodyPr vert="horz" lIns="91440" tIns="45720" rIns="91440" bIns="45720" rtlCol="0" anchor="ctr">
            <a:normAutofit/>
          </a:bodyPr>
          <a:lstStyle/>
          <a:p>
            <a:r>
              <a:rPr lang="en-US" dirty="0"/>
              <a:t>Click to edit Master title style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
        <p:nvSpPr>
          <p:cNvPr id="10" name="Text Placeholder 9">
            <a:extLst>
              <a:ext uri="{FF2B5EF4-FFF2-40B4-BE49-F238E27FC236}">
                <a16:creationId xmlns:a16="http://schemas.microsoft.com/office/drawing/2014/main" id="{C7F78B9B-6CE9-4678-BD01-42F53EB1857A}"/>
              </a:ext>
            </a:extLst>
          </p:cNvPr>
          <p:cNvSpPr>
            <a:spLocks noGrp="1"/>
          </p:cNvSpPr>
          <p:nvPr>
            <p:ph type="body" sz="quarter" idx="13" hasCustomPrompt="1"/>
          </p:nvPr>
        </p:nvSpPr>
        <p:spPr>
          <a:xfrm>
            <a:off x="838200" y="951057"/>
            <a:ext cx="10515600" cy="365125"/>
          </a:xfrm>
        </p:spPr>
        <p:txBody>
          <a:bodyPr>
            <a:noAutofit/>
          </a:bodyPr>
          <a:lstStyle>
            <a:lvl1pPr marL="0" indent="0">
              <a:buNone/>
              <a:defRPr sz="1400">
                <a:solidFill>
                  <a:schemeClr val="accent1"/>
                </a:solidFill>
              </a:defRPr>
            </a:lvl1pPr>
            <a:lvl2pPr marL="457200" indent="0">
              <a:buNone/>
              <a:defRPr/>
            </a:lvl2pPr>
          </a:lstStyle>
          <a:p>
            <a:pPr lvl="0"/>
            <a:r>
              <a:rPr lang="en-US" dirty="0"/>
              <a:t>Insert your subtitle here</a:t>
            </a:r>
          </a:p>
        </p:txBody>
      </p:sp>
    </p:spTree>
    <p:extLst>
      <p:ext uri="{BB962C8B-B14F-4D97-AF65-F5344CB8AC3E}">
        <p14:creationId xmlns:p14="http://schemas.microsoft.com/office/powerpoint/2010/main" val="324547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9" name="Parallelogram 3">
            <a:extLst>
              <a:ext uri="{FF2B5EF4-FFF2-40B4-BE49-F238E27FC236}">
                <a16:creationId xmlns:a16="http://schemas.microsoft.com/office/drawing/2014/main" id="{0F55CF72-B0BF-1744-B0C3-F804144C660D}"/>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3" name="Picture Placeholder 2">
            <a:extLst>
              <a:ext uri="{FF2B5EF4-FFF2-40B4-BE49-F238E27FC236}">
                <a16:creationId xmlns:a16="http://schemas.microsoft.com/office/drawing/2014/main" id="{5C5D2E47-5C20-8A48-9AD1-466FA50F407B}"/>
              </a:ext>
            </a:extLst>
          </p:cNvPr>
          <p:cNvSpPr>
            <a:spLocks noGrp="1"/>
          </p:cNvSpPr>
          <p:nvPr>
            <p:ph type="pic" sz="quarter" idx="10"/>
          </p:nvPr>
        </p:nvSpPr>
        <p:spPr>
          <a:xfrm>
            <a:off x="656820" y="1600200"/>
            <a:ext cx="4918075" cy="4572000"/>
          </a:xfrm>
          <a:prstGeom prst="rect">
            <a:avLst/>
          </a:prstGeom>
        </p:spPr>
        <p:txBody>
          <a:bodyPr anchor="ctr"/>
          <a:lstStyle>
            <a:lvl1pPr marL="0" indent="0" algn="ctr">
              <a:buNone/>
              <a:defRPr/>
            </a:lvl1pPr>
          </a:lstStyle>
          <a:p>
            <a:endParaRPr lang="en-US"/>
          </a:p>
        </p:txBody>
      </p:sp>
      <p:sp>
        <p:nvSpPr>
          <p:cNvPr id="7" name="Picture Placeholder 2">
            <a:extLst>
              <a:ext uri="{FF2B5EF4-FFF2-40B4-BE49-F238E27FC236}">
                <a16:creationId xmlns:a16="http://schemas.microsoft.com/office/drawing/2014/main" id="{9C89A419-7A0E-154F-BA5A-5186C7BA80F0}"/>
              </a:ext>
            </a:extLst>
          </p:cNvPr>
          <p:cNvSpPr>
            <a:spLocks noGrp="1"/>
          </p:cNvSpPr>
          <p:nvPr>
            <p:ph type="pic" sz="quarter" idx="11"/>
          </p:nvPr>
        </p:nvSpPr>
        <p:spPr>
          <a:xfrm>
            <a:off x="6617105" y="1600200"/>
            <a:ext cx="4918075" cy="4572000"/>
          </a:xfrm>
          <a:prstGeom prst="rect">
            <a:avLst/>
          </a:prstGeom>
        </p:spPr>
        <p:txBody>
          <a:bodyPr anchor="ctr"/>
          <a:lstStyle>
            <a:lvl1pPr marL="0" indent="0" algn="ctr">
              <a:buNone/>
              <a:defRPr/>
            </a:lvl1pPr>
          </a:lstStyle>
          <a:p>
            <a:endParaRPr lang="en-US"/>
          </a:p>
        </p:txBody>
      </p:sp>
      <p:sp>
        <p:nvSpPr>
          <p:cNvPr id="10" name="Slide Number Placeholder 5">
            <a:extLst>
              <a:ext uri="{FF2B5EF4-FFF2-40B4-BE49-F238E27FC236}">
                <a16:creationId xmlns:a16="http://schemas.microsoft.com/office/drawing/2014/main" id="{14CF5DB1-52D0-FE4D-A003-512236DCBCC9}"/>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1" name="Slide Number Placeholder 5">
            <a:extLst>
              <a:ext uri="{FF2B5EF4-FFF2-40B4-BE49-F238E27FC236}">
                <a16:creationId xmlns:a16="http://schemas.microsoft.com/office/drawing/2014/main" id="{38C4590B-D776-0D4C-AF97-4AF469A49064}"/>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Tree>
    <p:extLst>
      <p:ext uri="{BB962C8B-B14F-4D97-AF65-F5344CB8AC3E}">
        <p14:creationId xmlns:p14="http://schemas.microsoft.com/office/powerpoint/2010/main" val="183626315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87870D-C780-4128-ABA3-7BF0D5FF930E}"/>
              </a:ext>
            </a:extLst>
          </p:cNvPr>
          <p:cNvSpPr>
            <a:spLocks noGrp="1"/>
          </p:cNvSpPr>
          <p:nvPr>
            <p:ph type="pic" sz="quarter" idx="10"/>
          </p:nvPr>
        </p:nvSpPr>
        <p:spPr>
          <a:xfrm>
            <a:off x="0" y="0"/>
            <a:ext cx="12191999" cy="6366933"/>
          </a:xfrm>
          <a:prstGeom prst="rect">
            <a:avLst/>
          </a:prstGeom>
        </p:spPr>
        <p:txBody>
          <a:bodyPr anchor="ctr"/>
          <a:lstStyle>
            <a:lvl1pPr marL="0" indent="0" algn="ctr">
              <a:buNone/>
              <a:defRPr/>
            </a:lvl1pPr>
          </a:lstStyle>
          <a:p>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Tree>
    <p:extLst>
      <p:ext uri="{BB962C8B-B14F-4D97-AF65-F5344CB8AC3E}">
        <p14:creationId xmlns:p14="http://schemas.microsoft.com/office/powerpoint/2010/main" val="208141397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Main Text + Sub-Title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solidFill>
                  <a:schemeClr val="bg1"/>
                </a:solidFill>
                <a:latin typeface="Calibri" panose="020F0502020204030204" pitchFamily="34" charset="0"/>
                <a:cs typeface="Calibri" panose="020F0502020204030204" pitchFamily="34" charset="0"/>
              </a:rPr>
              <a:t>Copyright © 2022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1158874"/>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9">
            <a:extLst>
              <a:ext uri="{FF2B5EF4-FFF2-40B4-BE49-F238E27FC236}">
                <a16:creationId xmlns:a16="http://schemas.microsoft.com/office/drawing/2014/main" id="{616D9BAD-D023-4DC2-9129-1FF2B3359A72}"/>
              </a:ext>
            </a:extLst>
          </p:cNvPr>
          <p:cNvSpPr>
            <a:spLocks noGrp="1"/>
          </p:cNvSpPr>
          <p:nvPr>
            <p:ph type="body" sz="quarter" idx="13" hasCustomPrompt="1"/>
          </p:nvPr>
        </p:nvSpPr>
        <p:spPr>
          <a:xfrm>
            <a:off x="838200" y="1158875"/>
            <a:ext cx="10515600" cy="365125"/>
          </a:xfrm>
        </p:spPr>
        <p:txBody>
          <a:bodyPr>
            <a:noAutofit/>
          </a:bodyPr>
          <a:lstStyle>
            <a:lvl1pPr marL="0" indent="0">
              <a:buNone/>
              <a:defRPr sz="1400">
                <a:solidFill>
                  <a:schemeClr val="accent1"/>
                </a:solidFill>
              </a:defRPr>
            </a:lvl1pPr>
            <a:lvl2pPr marL="457200" indent="0">
              <a:buNone/>
              <a:defRPr/>
            </a:lvl2pPr>
          </a:lstStyle>
          <a:p>
            <a:pPr lvl="0"/>
            <a:r>
              <a:rPr lang="en-US"/>
              <a:t>Insert your subtitle here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728788"/>
            <a:ext cx="10515600" cy="4448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605601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Main Text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solidFill>
                  <a:schemeClr val="bg1"/>
                </a:solidFill>
                <a:latin typeface="Calibri" panose="020F0502020204030204" pitchFamily="34" charset="0"/>
                <a:cs typeface="Calibri" panose="020F0502020204030204" pitchFamily="34" charset="0"/>
              </a:rPr>
              <a:t>Copyright © 2022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982450"/>
          </a:xfrm>
          <a:prstGeom prst="rect">
            <a:avLst/>
          </a:prstGeom>
        </p:spPr>
        <p:txBody>
          <a:bodyPr vert="horz" lIns="91440" tIns="45720" rIns="91440" bIns="45720" rtlCol="0" anchor="ctr">
            <a:normAutofit/>
          </a:bodyPr>
          <a:lstStyle/>
          <a:p>
            <a:r>
              <a:rPr lang="en-US"/>
              <a:t>Click to edit Master title style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238596"/>
            <a:ext cx="10515600" cy="50458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338786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0227-5798-FF37-813C-77BC0FE029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2FF22D-BB4D-2886-3FC5-2F365EC18040}"/>
              </a:ext>
            </a:extLst>
          </p:cNvPr>
          <p:cNvSpPr>
            <a:spLocks noGrp="1"/>
          </p:cNvSpPr>
          <p:nvPr>
            <p:ph type="dt" sz="half" idx="10"/>
          </p:nvPr>
        </p:nvSpPr>
        <p:spPr/>
        <p:txBody>
          <a:bodyPr/>
          <a:lstStyle/>
          <a:p>
            <a:fld id="{488F0E75-593D-4469-B3C2-EA4480247572}" type="datetimeFigureOut">
              <a:rPr lang="en-US" smtClean="0"/>
              <a:t>10/31/2023</a:t>
            </a:fld>
            <a:endParaRPr lang="en-US"/>
          </a:p>
        </p:txBody>
      </p:sp>
      <p:sp>
        <p:nvSpPr>
          <p:cNvPr id="4" name="Footer Placeholder 3">
            <a:extLst>
              <a:ext uri="{FF2B5EF4-FFF2-40B4-BE49-F238E27FC236}">
                <a16:creationId xmlns:a16="http://schemas.microsoft.com/office/drawing/2014/main" id="{FF66E26D-9936-ED80-2ECD-C4E88BFD06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ED6D09-86D0-B8F6-012F-327C6B0F537B}"/>
              </a:ext>
            </a:extLst>
          </p:cNvPr>
          <p:cNvSpPr>
            <a:spLocks noGrp="1"/>
          </p:cNvSpPr>
          <p:nvPr>
            <p:ph type="sldNum" sz="quarter" idx="12"/>
          </p:nvPr>
        </p:nvSpPr>
        <p:spPr/>
        <p:txBody>
          <a:bodyPr/>
          <a:lstStyle/>
          <a:p>
            <a:fld id="{C12853B7-4F49-4041-9038-7A9697A68CBB}" type="slidenum">
              <a:rPr lang="en-US" smtClean="0"/>
              <a:t>‹#›</a:t>
            </a:fld>
            <a:endParaRPr lang="en-US"/>
          </a:p>
        </p:txBody>
      </p:sp>
    </p:spTree>
    <p:extLst>
      <p:ext uri="{BB962C8B-B14F-4D97-AF65-F5344CB8AC3E}">
        <p14:creationId xmlns:p14="http://schemas.microsoft.com/office/powerpoint/2010/main" val="9330494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_Title-Only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1"/>
            <a:ext cx="10515600" cy="946149"/>
          </a:xfrm>
          <a:prstGeom prst="rect">
            <a:avLst/>
          </a:prstGeom>
        </p:spPr>
        <p:txBody>
          <a:bodyPr vert="horz" lIns="91440" tIns="45720" rIns="91440" bIns="45720" rtlCol="0" anchor="b">
            <a:normAutofit/>
          </a:bodyPr>
          <a:lstStyle/>
          <a:p>
            <a:r>
              <a:rPr lang="en-US" dirty="0"/>
              <a:t>Click to edit Master title style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8575A">
                  <a:lumMod val="40000"/>
                  <a:lumOff val="6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0151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print">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 name="Slide Number Placeholder 5">
            <a:extLst>
              <a:ext uri="{FF2B5EF4-FFF2-40B4-BE49-F238E27FC236}">
                <a16:creationId xmlns:a16="http://schemas.microsoft.com/office/drawing/2014/main" id="{82C7BE8B-91F4-4A54-A7B1-03EE64BCAD5D}"/>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solidFill>
                  <a:schemeClr val="bg1"/>
                </a:solidFill>
                <a:latin typeface="Calibri" panose="020F0502020204030204" pitchFamily="34" charset="0"/>
                <a:cs typeface="Calibri" panose="020F0502020204030204" pitchFamily="34" charset="0"/>
              </a:rPr>
              <a:t>Copyright © 2020 CESMII - All Rights Reserved.        </a:t>
            </a:r>
          </a:p>
        </p:txBody>
      </p:sp>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pic>
        <p:nvPicPr>
          <p:cNvPr id="7" name="Picture Placeholder 9">
            <a:extLst>
              <a:ext uri="{FF2B5EF4-FFF2-40B4-BE49-F238E27FC236}">
                <a16:creationId xmlns:a16="http://schemas.microsoft.com/office/drawing/2014/main" id="{A345B4D6-C8FA-4DA2-90DE-C4704D9AE49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73050" y="0"/>
            <a:ext cx="8439150" cy="6877696"/>
          </a:xfrm>
          <a:custGeom>
            <a:avLst/>
            <a:gdLst>
              <a:gd name="connsiteX0" fmla="*/ 0 w 8438357"/>
              <a:gd name="connsiteY0" fmla="*/ 0 h 6917122"/>
              <a:gd name="connsiteX1" fmla="*/ 8438357 w 8438357"/>
              <a:gd name="connsiteY1" fmla="*/ 0 h 6917122"/>
              <a:gd name="connsiteX2" fmla="*/ 5790432 w 8438357"/>
              <a:gd name="connsiteY2" fmla="*/ 6917122 h 6917122"/>
              <a:gd name="connsiteX3" fmla="*/ 0 w 8438357"/>
              <a:gd name="connsiteY3" fmla="*/ 6917122 h 6917122"/>
            </a:gdLst>
            <a:ahLst/>
            <a:cxnLst>
              <a:cxn ang="0">
                <a:pos x="connsiteX0" y="connsiteY0"/>
              </a:cxn>
              <a:cxn ang="0">
                <a:pos x="connsiteX1" y="connsiteY1"/>
              </a:cxn>
              <a:cxn ang="0">
                <a:pos x="connsiteX2" y="connsiteY2"/>
              </a:cxn>
              <a:cxn ang="0">
                <a:pos x="connsiteX3" y="connsiteY3"/>
              </a:cxn>
            </a:cxnLst>
            <a:rect l="l" t="t" r="r" b="b"/>
            <a:pathLst>
              <a:path w="8438357" h="6917122">
                <a:moveTo>
                  <a:pt x="0" y="0"/>
                </a:moveTo>
                <a:lnTo>
                  <a:pt x="8438357" y="0"/>
                </a:lnTo>
                <a:lnTo>
                  <a:pt x="5790432" y="6917122"/>
                </a:lnTo>
                <a:lnTo>
                  <a:pt x="0" y="6917122"/>
                </a:lnTo>
                <a:close/>
              </a:path>
            </a:pathLst>
          </a:custGeom>
        </p:spPr>
      </p:pic>
      <p:cxnSp>
        <p:nvCxnSpPr>
          <p:cNvPr id="8" name="Straight Connector 7">
            <a:extLst>
              <a:ext uri="{FF2B5EF4-FFF2-40B4-BE49-F238E27FC236}">
                <a16:creationId xmlns:a16="http://schemas.microsoft.com/office/drawing/2014/main" id="{CD1FDB3A-79BC-4DB7-95FE-27F4A466F685}"/>
              </a:ext>
            </a:extLst>
          </p:cNvPr>
          <p:cNvCxnSpPr>
            <a:cxnSpLocks/>
          </p:cNvCxnSpPr>
          <p:nvPr userDrawn="1"/>
        </p:nvCxnSpPr>
        <p:spPr>
          <a:xfrm flipH="1">
            <a:off x="5475384" y="0"/>
            <a:ext cx="2690716" cy="6984694"/>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45D8911-7987-45D8-93D6-32A3594E546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70175" y="3658241"/>
            <a:ext cx="14532349" cy="4574311"/>
          </a:xfrm>
          <a:prstGeom prst="rect">
            <a:avLst/>
          </a:prstGeom>
        </p:spPr>
      </p:pic>
      <p:sp>
        <p:nvSpPr>
          <p:cNvPr id="10" name="Slide Number Placeholder 2">
            <a:extLst>
              <a:ext uri="{FF2B5EF4-FFF2-40B4-BE49-F238E27FC236}">
                <a16:creationId xmlns:a16="http://schemas.microsoft.com/office/drawing/2014/main" id="{B31B0153-3196-4C57-BFAB-FF056DFCFF22}"/>
              </a:ext>
            </a:extLst>
          </p:cNvPr>
          <p:cNvSpPr txBox="1">
            <a:spLocks/>
          </p:cNvSpPr>
          <p:nvPr userDrawn="1"/>
        </p:nvSpPr>
        <p:spPr>
          <a:xfrm>
            <a:off x="11381013" y="6512571"/>
            <a:ext cx="4383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mtClean="0"/>
              <a:pPr/>
              <a:t>‹#›</a:t>
            </a:fld>
            <a:endParaRPr lang="en-US"/>
          </a:p>
        </p:txBody>
      </p:sp>
      <p:pic>
        <p:nvPicPr>
          <p:cNvPr id="11" name="Picture 10">
            <a:extLst>
              <a:ext uri="{FF2B5EF4-FFF2-40B4-BE49-F238E27FC236}">
                <a16:creationId xmlns:a16="http://schemas.microsoft.com/office/drawing/2014/main" id="{BE314639-741F-4435-A879-97B749C52B0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85476" y="2885488"/>
            <a:ext cx="4198914" cy="1348610"/>
          </a:xfrm>
          <a:prstGeom prst="rect">
            <a:avLst/>
          </a:prstGeom>
        </p:spPr>
      </p:pic>
    </p:spTree>
    <p:extLst>
      <p:ext uri="{BB962C8B-B14F-4D97-AF65-F5344CB8AC3E}">
        <p14:creationId xmlns:p14="http://schemas.microsoft.com/office/powerpoint/2010/main" val="289075051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print">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 name="Slide Number Placeholder 5">
            <a:extLst>
              <a:ext uri="{FF2B5EF4-FFF2-40B4-BE49-F238E27FC236}">
                <a16:creationId xmlns:a16="http://schemas.microsoft.com/office/drawing/2014/main" id="{82C7BE8B-91F4-4A54-A7B1-03EE64BCAD5D}"/>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2022 CESMII - All Rights Reserved.        </a:t>
            </a:r>
          </a:p>
        </p:txBody>
      </p:sp>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cxnSp>
        <p:nvCxnSpPr>
          <p:cNvPr id="8" name="Straight Connector 7">
            <a:extLst>
              <a:ext uri="{FF2B5EF4-FFF2-40B4-BE49-F238E27FC236}">
                <a16:creationId xmlns:a16="http://schemas.microsoft.com/office/drawing/2014/main" id="{CD1FDB3A-79BC-4DB7-95FE-27F4A466F685}"/>
              </a:ext>
            </a:extLst>
          </p:cNvPr>
          <p:cNvCxnSpPr>
            <a:cxnSpLocks/>
          </p:cNvCxnSpPr>
          <p:nvPr userDrawn="1"/>
        </p:nvCxnSpPr>
        <p:spPr>
          <a:xfrm flipH="1">
            <a:off x="5475384" y="0"/>
            <a:ext cx="2690716" cy="6984694"/>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45D8911-7987-45D8-93D6-32A3594E546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70175" y="3658241"/>
            <a:ext cx="14532349" cy="4574311"/>
          </a:xfrm>
          <a:prstGeom prst="rect">
            <a:avLst/>
          </a:prstGeom>
        </p:spPr>
      </p:pic>
      <p:sp>
        <p:nvSpPr>
          <p:cNvPr id="10" name="Slide Number Placeholder 2">
            <a:extLst>
              <a:ext uri="{FF2B5EF4-FFF2-40B4-BE49-F238E27FC236}">
                <a16:creationId xmlns:a16="http://schemas.microsoft.com/office/drawing/2014/main" id="{B31B0153-3196-4C57-BFAB-FF056DFCFF22}"/>
              </a:ext>
            </a:extLst>
          </p:cNvPr>
          <p:cNvSpPr txBox="1">
            <a:spLocks/>
          </p:cNvSpPr>
          <p:nvPr userDrawn="1"/>
        </p:nvSpPr>
        <p:spPr>
          <a:xfrm>
            <a:off x="11381013" y="6512571"/>
            <a:ext cx="4383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mtClean="0"/>
              <a:pPr/>
              <a:t>‹#›</a:t>
            </a:fld>
            <a:endParaRPr lang="en-US"/>
          </a:p>
        </p:txBody>
      </p:sp>
      <p:pic>
        <p:nvPicPr>
          <p:cNvPr id="11" name="Picture 10">
            <a:extLst>
              <a:ext uri="{FF2B5EF4-FFF2-40B4-BE49-F238E27FC236}">
                <a16:creationId xmlns:a16="http://schemas.microsoft.com/office/drawing/2014/main" id="{BE314639-741F-4435-A879-97B749C52B0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85476" y="2885488"/>
            <a:ext cx="4198914" cy="1348610"/>
          </a:xfrm>
          <a:prstGeom prst="rect">
            <a:avLst/>
          </a:prstGeom>
        </p:spPr>
      </p:pic>
      <p:pic>
        <p:nvPicPr>
          <p:cNvPr id="3" name="Picture 2">
            <a:extLst>
              <a:ext uri="{FF2B5EF4-FFF2-40B4-BE49-F238E27FC236}">
                <a16:creationId xmlns:a16="http://schemas.microsoft.com/office/drawing/2014/main" id="{3976C8DE-DB59-4F73-A4BF-5F7374F2D691}"/>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a:off x="0" y="9525"/>
            <a:ext cx="8124825" cy="6848475"/>
          </a:xfrm>
          <a:prstGeom prst="rect">
            <a:avLst/>
          </a:prstGeom>
        </p:spPr>
      </p:pic>
    </p:spTree>
    <p:extLst>
      <p:ext uri="{BB962C8B-B14F-4D97-AF65-F5344CB8AC3E}">
        <p14:creationId xmlns:p14="http://schemas.microsoft.com/office/powerpoint/2010/main" val="224594296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066A5-0FCB-44DC-B9D3-9CD4C5E9B212}"/>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01EF993-D3BB-44A3-ADC3-1A98E44908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F0243EFE-A98A-4860-BE39-E3424A32CBAA}"/>
              </a:ext>
            </a:extLst>
          </p:cNvPr>
          <p:cNvSpPr>
            <a:spLocks noGrp="1"/>
          </p:cNvSpPr>
          <p:nvPr>
            <p:ph type="sldNum" sz="quarter" idx="12"/>
          </p:nvPr>
        </p:nvSpPr>
        <p:spPr/>
        <p:txBody>
          <a:bodyPr/>
          <a:lstStyle/>
          <a:p>
            <a:fld id="{0AFE7EE0-FF9D-4A6B-B505-B0FC12AD5449}" type="slidenum">
              <a:rPr lang="en-US" smtClean="0"/>
              <a:t>‹#›</a:t>
            </a:fld>
            <a:endParaRPr lang="en-US"/>
          </a:p>
        </p:txBody>
      </p:sp>
    </p:spTree>
    <p:extLst>
      <p:ext uri="{BB962C8B-B14F-4D97-AF65-F5344CB8AC3E}">
        <p14:creationId xmlns:p14="http://schemas.microsoft.com/office/powerpoint/2010/main" val="331581886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Main Text + Sub-Title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2022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951056"/>
          </a:xfrm>
          <a:prstGeom prst="rect">
            <a:avLst/>
          </a:prstGeom>
        </p:spPr>
        <p:txBody>
          <a:bodyPr vert="horz" lIns="91440" tIns="45720" rIns="91440" bIns="45720" rtlCol="0" anchor="ctr">
            <a:normAutofit/>
          </a:bodyPr>
          <a:lstStyle/>
          <a:p>
            <a:r>
              <a:rPr lang="en-US" dirty="0"/>
              <a:t>Click to edit Master title style</a:t>
            </a:r>
          </a:p>
        </p:txBody>
      </p:sp>
      <p:sp>
        <p:nvSpPr>
          <p:cNvPr id="9" name="Text Placeholder 9">
            <a:extLst>
              <a:ext uri="{FF2B5EF4-FFF2-40B4-BE49-F238E27FC236}">
                <a16:creationId xmlns:a16="http://schemas.microsoft.com/office/drawing/2014/main" id="{616D9BAD-D023-4DC2-9129-1FF2B3359A72}"/>
              </a:ext>
            </a:extLst>
          </p:cNvPr>
          <p:cNvSpPr>
            <a:spLocks noGrp="1"/>
          </p:cNvSpPr>
          <p:nvPr>
            <p:ph type="body" sz="quarter" idx="13" hasCustomPrompt="1"/>
          </p:nvPr>
        </p:nvSpPr>
        <p:spPr>
          <a:xfrm>
            <a:off x="838200" y="951057"/>
            <a:ext cx="10515600" cy="365125"/>
          </a:xfrm>
        </p:spPr>
        <p:txBody>
          <a:bodyPr>
            <a:noAutofit/>
          </a:bodyPr>
          <a:lstStyle>
            <a:lvl1pPr marL="0" indent="0">
              <a:buNone/>
              <a:defRPr sz="1400">
                <a:solidFill>
                  <a:schemeClr val="accent1"/>
                </a:solidFill>
              </a:defRPr>
            </a:lvl1pPr>
            <a:lvl2pPr marL="457200" indent="0">
              <a:buNone/>
              <a:defRPr/>
            </a:lvl2pPr>
          </a:lstStyle>
          <a:p>
            <a:pPr lvl="0"/>
            <a:r>
              <a:rPr lang="en-US" dirty="0"/>
              <a:t>Insert your subtitle here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436914"/>
            <a:ext cx="10515600" cy="47400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11716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Only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1"/>
            <a:ext cx="10515600" cy="946149"/>
          </a:xfrm>
          <a:prstGeom prst="rect">
            <a:avLst/>
          </a:prstGeom>
        </p:spPr>
        <p:txBody>
          <a:bodyPr vert="horz" lIns="91440" tIns="45720" rIns="91440" bIns="45720" rtlCol="0" anchor="b">
            <a:normAutofit/>
          </a:bodyPr>
          <a:lstStyle/>
          <a:p>
            <a:r>
              <a:rPr lang="en-US" dirty="0"/>
              <a:t>Click to edit Master title style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166440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Main Text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2"/>
            <a:ext cx="10515600" cy="951055"/>
          </a:xfrm>
          <a:prstGeom prst="rect">
            <a:avLst/>
          </a:prstGeom>
        </p:spPr>
        <p:txBody>
          <a:bodyPr vert="horz" lIns="91440" tIns="45720" rIns="91440" bIns="45720" rtlCol="0" anchor="ctr">
            <a:normAutofit/>
          </a:bodyPr>
          <a:lstStyle/>
          <a:p>
            <a:r>
              <a:rPr lang="en-US" dirty="0"/>
              <a:t>Click to edit Master title style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436914"/>
            <a:ext cx="10515600" cy="47400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520954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Only + Sub-Title Layou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2022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1"/>
            <a:ext cx="10515600" cy="951056"/>
          </a:xfrm>
          <a:prstGeom prst="rect">
            <a:avLst/>
          </a:prstGeom>
        </p:spPr>
        <p:txBody>
          <a:bodyPr vert="horz" lIns="91440" tIns="45720" rIns="91440" bIns="45720" rtlCol="0" anchor="ctr">
            <a:normAutofit/>
          </a:bodyPr>
          <a:lstStyle/>
          <a:p>
            <a:r>
              <a:rPr lang="en-US" dirty="0"/>
              <a:t>Click to edit Master title style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
        <p:nvSpPr>
          <p:cNvPr id="10" name="Text Placeholder 9">
            <a:extLst>
              <a:ext uri="{FF2B5EF4-FFF2-40B4-BE49-F238E27FC236}">
                <a16:creationId xmlns:a16="http://schemas.microsoft.com/office/drawing/2014/main" id="{C7F78B9B-6CE9-4678-BD01-42F53EB1857A}"/>
              </a:ext>
            </a:extLst>
          </p:cNvPr>
          <p:cNvSpPr>
            <a:spLocks noGrp="1"/>
          </p:cNvSpPr>
          <p:nvPr>
            <p:ph type="body" sz="quarter" idx="13" hasCustomPrompt="1"/>
          </p:nvPr>
        </p:nvSpPr>
        <p:spPr>
          <a:xfrm>
            <a:off x="838200" y="951057"/>
            <a:ext cx="10515600" cy="365125"/>
          </a:xfrm>
        </p:spPr>
        <p:txBody>
          <a:bodyPr>
            <a:noAutofit/>
          </a:bodyPr>
          <a:lstStyle>
            <a:lvl1pPr marL="0" indent="0">
              <a:buNone/>
              <a:defRPr sz="1400">
                <a:solidFill>
                  <a:schemeClr val="accent1"/>
                </a:solidFill>
              </a:defRPr>
            </a:lvl1pPr>
            <a:lvl2pPr marL="457200" indent="0">
              <a:buNone/>
              <a:defRPr/>
            </a:lvl2pPr>
          </a:lstStyle>
          <a:p>
            <a:pPr lvl="0"/>
            <a:r>
              <a:rPr lang="en-US" dirty="0"/>
              <a:t>Insert your subtitle here</a:t>
            </a:r>
          </a:p>
        </p:txBody>
      </p:sp>
    </p:spTree>
    <p:extLst>
      <p:ext uri="{BB962C8B-B14F-4D97-AF65-F5344CB8AC3E}">
        <p14:creationId xmlns:p14="http://schemas.microsoft.com/office/powerpoint/2010/main" val="24684408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Title-Only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1"/>
            <a:ext cx="10515600" cy="951056"/>
          </a:xfrm>
          <a:prstGeom prst="rect">
            <a:avLst/>
          </a:prstGeom>
        </p:spPr>
        <p:txBody>
          <a:bodyPr vert="horz" lIns="91440" tIns="45720" rIns="91440" bIns="45720" rtlCol="0" anchor="ctr">
            <a:normAutofit/>
          </a:bodyPr>
          <a:lstStyle/>
          <a:p>
            <a:r>
              <a:rPr lang="en-US" dirty="0"/>
              <a:t>Click to edit Master title style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210021650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lank Layout w/Banner">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CBE9493D-C64D-4173-8D95-B1854E8E7D41}"/>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262654889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Blank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CBE9493D-C64D-4173-8D95-B1854E8E7D41}"/>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371348945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print">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137391026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print">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C17AC3AF-D55E-4FF4-8AB1-95644CEA18CA}"/>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336619942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print">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98F65BB5-16BE-4DA3-9752-82DE0273781F}"/>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200244115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Title 1">
            <a:extLst>
              <a:ext uri="{FF2B5EF4-FFF2-40B4-BE49-F238E27FC236}">
                <a16:creationId xmlns:a16="http://schemas.microsoft.com/office/drawing/2014/main" id="{C4D447DD-E9E6-46DE-9DA2-E94F875468C3}"/>
              </a:ext>
            </a:extLst>
          </p:cNvPr>
          <p:cNvSpPr txBox="1">
            <a:spLocks/>
          </p:cNvSpPr>
          <p:nvPr userDrawn="1"/>
        </p:nvSpPr>
        <p:spPr>
          <a:xfrm>
            <a:off x="1" y="3447173"/>
            <a:ext cx="12192000" cy="874609"/>
          </a:xfrm>
          <a:prstGeom prst="rect">
            <a:avLst/>
          </a:prstGeom>
          <a:no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Democratizing </a:t>
            </a:r>
            <a:r>
              <a:rPr kumimoji="0" lang="en-US" sz="4000" b="1"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S</a:t>
            </a:r>
            <a:r>
              <a:rPr kumimoji="0" lang="en-US" sz="4000" b="0"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MART </a:t>
            </a:r>
            <a:r>
              <a:rPr kumimoji="0" lang="en-US" sz="4000" b="1"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M</a:t>
            </a:r>
            <a:r>
              <a:rPr kumimoji="0" lang="en-US" sz="4000" b="0"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ANUFACTURING</a:t>
            </a:r>
          </a:p>
        </p:txBody>
      </p:sp>
      <p:sp>
        <p:nvSpPr>
          <p:cNvPr id="37" name="TextBox 36">
            <a:extLst>
              <a:ext uri="{FF2B5EF4-FFF2-40B4-BE49-F238E27FC236}">
                <a16:creationId xmlns:a16="http://schemas.microsoft.com/office/drawing/2014/main" id="{37914519-0F4C-49DB-BFAA-9CAEDDFD0788}"/>
              </a:ext>
            </a:extLst>
          </p:cNvPr>
          <p:cNvSpPr txBox="1"/>
          <p:nvPr userDrawn="1"/>
        </p:nvSpPr>
        <p:spPr>
          <a:xfrm>
            <a:off x="5583682" y="6523510"/>
            <a:ext cx="102463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www.cesmii.org</a:t>
            </a:r>
          </a:p>
        </p:txBody>
      </p:sp>
      <p:pic>
        <p:nvPicPr>
          <p:cNvPr id="39" name="Picture 38" descr="A picture containing drawing, plate&#10;&#10;Description automatically generated">
            <a:extLst>
              <a:ext uri="{FF2B5EF4-FFF2-40B4-BE49-F238E27FC236}">
                <a16:creationId xmlns:a16="http://schemas.microsoft.com/office/drawing/2014/main" id="{6509718B-42F1-4050-B201-C1922108A0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70787" y="2146579"/>
            <a:ext cx="2450429" cy="788222"/>
          </a:xfrm>
          <a:prstGeom prst="rect">
            <a:avLst/>
          </a:prstGeom>
        </p:spPr>
      </p:pic>
      <p:sp>
        <p:nvSpPr>
          <p:cNvPr id="41" name="Slide Number Placeholder 5">
            <a:extLst>
              <a:ext uri="{FF2B5EF4-FFF2-40B4-BE49-F238E27FC236}">
                <a16:creationId xmlns:a16="http://schemas.microsoft.com/office/drawing/2014/main" id="{A0B0729C-540E-4BC1-8068-7A3003B15603}"/>
              </a:ext>
            </a:extLst>
          </p:cNvPr>
          <p:cNvSpPr txBox="1">
            <a:spLocks/>
          </p:cNvSpPr>
          <p:nvPr userDrawn="1"/>
        </p:nvSpPr>
        <p:spPr>
          <a:xfrm>
            <a:off x="9010826" y="649624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8575A">
                  <a:lumMod val="40000"/>
                  <a:lumOff val="60000"/>
                </a:srgbClr>
              </a:solidFill>
              <a:effectLst/>
              <a:uLnTx/>
              <a:uFillTx/>
              <a:latin typeface="Arial" panose="020B0604020202020204"/>
              <a:ea typeface="+mn-ea"/>
              <a:cs typeface="+mn-cs"/>
            </a:endParaRPr>
          </a:p>
        </p:txBody>
      </p:sp>
      <p:sp>
        <p:nvSpPr>
          <p:cNvPr id="43" name="Title 1">
            <a:extLst>
              <a:ext uri="{FF2B5EF4-FFF2-40B4-BE49-F238E27FC236}">
                <a16:creationId xmlns:a16="http://schemas.microsoft.com/office/drawing/2014/main" id="{01F432E1-36DD-4B2F-BB55-FC07013070FA}"/>
              </a:ext>
            </a:extLst>
          </p:cNvPr>
          <p:cNvSpPr txBox="1">
            <a:spLocks/>
          </p:cNvSpPr>
          <p:nvPr userDrawn="1"/>
        </p:nvSpPr>
        <p:spPr>
          <a:xfrm>
            <a:off x="2860997" y="481258"/>
            <a:ext cx="6470009" cy="788222"/>
          </a:xfrm>
          <a:prstGeom prst="rect">
            <a:avLst/>
          </a:prstGeom>
          <a:no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a:solidFill>
                  <a:prstClr val="white"/>
                </a:solidFill>
                <a:latin typeface="HGMaruGothicMPRO" panose="020B0400000000000000" pitchFamily="34" charset="-128"/>
                <a:ea typeface="HGMaruGothicMPRO" panose="020B0400000000000000" pitchFamily="34" charset="-128"/>
                <a:cs typeface="Microsoft GothicNeo" panose="020B0503020000020004" pitchFamily="34" charset="-127"/>
              </a:rPr>
              <a:t>Engage with us!</a:t>
            </a:r>
            <a:endParaRPr kumimoji="0" lang="en-US" sz="4800" b="1"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endParaRPr>
          </a:p>
        </p:txBody>
      </p:sp>
      <p:pic>
        <p:nvPicPr>
          <p:cNvPr id="45" name="Picture 44">
            <a:extLst>
              <a:ext uri="{FF2B5EF4-FFF2-40B4-BE49-F238E27FC236}">
                <a16:creationId xmlns:a16="http://schemas.microsoft.com/office/drawing/2014/main" id="{04351979-084D-4253-9395-E0A9D9C83BB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66988" y="4809788"/>
            <a:ext cx="7658027" cy="1298249"/>
          </a:xfrm>
          <a:prstGeom prst="rect">
            <a:avLst/>
          </a:prstGeom>
        </p:spPr>
      </p:pic>
      <p:sp>
        <p:nvSpPr>
          <p:cNvPr id="47" name="Slide Number Placeholder 5">
            <a:extLst>
              <a:ext uri="{FF2B5EF4-FFF2-40B4-BE49-F238E27FC236}">
                <a16:creationId xmlns:a16="http://schemas.microsoft.com/office/drawing/2014/main" id="{F4CC1D50-6A46-4D6B-A45C-B4694B559F7C}"/>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2022 CESMII - All Rights Reserved.        </a:t>
            </a:r>
          </a:p>
        </p:txBody>
      </p:sp>
    </p:spTree>
    <p:extLst>
      <p:ext uri="{BB962C8B-B14F-4D97-AF65-F5344CB8AC3E}">
        <p14:creationId xmlns:p14="http://schemas.microsoft.com/office/powerpoint/2010/main" val="210230068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_Title_Subhea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0DA1F73-EA10-0C45-9B2C-0B943A86B110}"/>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3" name="Parallelogram 3">
            <a:extLst>
              <a:ext uri="{FF2B5EF4-FFF2-40B4-BE49-F238E27FC236}">
                <a16:creationId xmlns:a16="http://schemas.microsoft.com/office/drawing/2014/main" id="{320EE5E6-8663-AA45-A12A-5A24D35EF6F7}"/>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9" name="Text Placeholder 9">
            <a:extLst>
              <a:ext uri="{FF2B5EF4-FFF2-40B4-BE49-F238E27FC236}">
                <a16:creationId xmlns:a16="http://schemas.microsoft.com/office/drawing/2014/main" id="{D3638187-B40C-6548-B2D5-5FD2C931BF3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l">
              <a:buNone/>
              <a:defRPr sz="2000">
                <a:solidFill>
                  <a:schemeClr val="accent2"/>
                </a:solidFill>
              </a:defRPr>
            </a:lvl1pPr>
            <a:lvl2pPr marL="457200" indent="0">
              <a:buNone/>
              <a:defRPr/>
            </a:lvl2pPr>
          </a:lstStyle>
          <a:p>
            <a:pPr lvl="0"/>
            <a:r>
              <a:rPr lang="en-US"/>
              <a:t>Insert your subtitle here</a:t>
            </a:r>
          </a:p>
        </p:txBody>
      </p:sp>
      <p:sp>
        <p:nvSpPr>
          <p:cNvPr id="8" name="Content Placeholder 2">
            <a:extLst>
              <a:ext uri="{FF2B5EF4-FFF2-40B4-BE49-F238E27FC236}">
                <a16:creationId xmlns:a16="http://schemas.microsoft.com/office/drawing/2014/main" id="{0BFE726F-D5A0-1E4D-B465-E9C6DC4A85C2}"/>
              </a:ext>
            </a:extLst>
          </p:cNvPr>
          <p:cNvSpPr>
            <a:spLocks noGrp="1"/>
          </p:cNvSpPr>
          <p:nvPr>
            <p:ph sz="quarter" idx="18"/>
          </p:nvPr>
        </p:nvSpPr>
        <p:spPr>
          <a:xfrm>
            <a:off x="283014" y="1605902"/>
            <a:ext cx="11642286" cy="4566298"/>
          </a:xfrm>
          <a:prstGeom prst="rect">
            <a:avLst/>
          </a:prstGeom>
        </p:spPr>
        <p:txBody>
          <a:bodyPr numCol="2">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a:p>
            <a:pPr lvl="0"/>
            <a:endParaRPr lang="en-US"/>
          </a:p>
        </p:txBody>
      </p:sp>
    </p:spTree>
    <p:extLst>
      <p:ext uri="{BB962C8B-B14F-4D97-AF65-F5344CB8AC3E}">
        <p14:creationId xmlns:p14="http://schemas.microsoft.com/office/powerpoint/2010/main" val="3960358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 name="Slide Number Placeholder 5">
            <a:extLst>
              <a:ext uri="{FF2B5EF4-FFF2-40B4-BE49-F238E27FC236}">
                <a16:creationId xmlns:a16="http://schemas.microsoft.com/office/drawing/2014/main" id="{82C7BE8B-91F4-4A54-A7B1-03EE64BCAD5D}"/>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2020 CESMII - All Rights Reserved.        </a:t>
            </a:r>
          </a:p>
        </p:txBody>
      </p:sp>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cxnSp>
        <p:nvCxnSpPr>
          <p:cNvPr id="8" name="Straight Connector 7">
            <a:extLst>
              <a:ext uri="{FF2B5EF4-FFF2-40B4-BE49-F238E27FC236}">
                <a16:creationId xmlns:a16="http://schemas.microsoft.com/office/drawing/2014/main" id="{CD1FDB3A-79BC-4DB7-95FE-27F4A466F685}"/>
              </a:ext>
            </a:extLst>
          </p:cNvPr>
          <p:cNvCxnSpPr>
            <a:cxnSpLocks/>
          </p:cNvCxnSpPr>
          <p:nvPr userDrawn="1"/>
        </p:nvCxnSpPr>
        <p:spPr>
          <a:xfrm flipH="1">
            <a:off x="5475384" y="0"/>
            <a:ext cx="2690716" cy="6984694"/>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45D8911-7987-45D8-93D6-32A3594E546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0175" y="3658241"/>
            <a:ext cx="14532349" cy="4574311"/>
          </a:xfrm>
          <a:prstGeom prst="rect">
            <a:avLst/>
          </a:prstGeom>
        </p:spPr>
      </p:pic>
      <p:sp>
        <p:nvSpPr>
          <p:cNvPr id="10" name="Slide Number Placeholder 2">
            <a:extLst>
              <a:ext uri="{FF2B5EF4-FFF2-40B4-BE49-F238E27FC236}">
                <a16:creationId xmlns:a16="http://schemas.microsoft.com/office/drawing/2014/main" id="{B31B0153-3196-4C57-BFAB-FF056DFCFF22}"/>
              </a:ext>
            </a:extLst>
          </p:cNvPr>
          <p:cNvSpPr txBox="1">
            <a:spLocks/>
          </p:cNvSpPr>
          <p:nvPr userDrawn="1"/>
        </p:nvSpPr>
        <p:spPr>
          <a:xfrm>
            <a:off x="11381013" y="6512571"/>
            <a:ext cx="4383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mtClean="0"/>
              <a:pPr/>
              <a:t>‹#›</a:t>
            </a:fld>
            <a:endParaRPr lang="en-US"/>
          </a:p>
        </p:txBody>
      </p:sp>
      <p:pic>
        <p:nvPicPr>
          <p:cNvPr id="11" name="Picture 10">
            <a:extLst>
              <a:ext uri="{FF2B5EF4-FFF2-40B4-BE49-F238E27FC236}">
                <a16:creationId xmlns:a16="http://schemas.microsoft.com/office/drawing/2014/main" id="{BE314639-741F-4435-A879-97B749C52B0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485476" y="2885488"/>
            <a:ext cx="4198914" cy="1348610"/>
          </a:xfrm>
          <a:prstGeom prst="rect">
            <a:avLst/>
          </a:prstGeom>
        </p:spPr>
      </p:pic>
      <p:sp>
        <p:nvSpPr>
          <p:cNvPr id="13" name="TextBox 12">
            <a:extLst>
              <a:ext uri="{FF2B5EF4-FFF2-40B4-BE49-F238E27FC236}">
                <a16:creationId xmlns:a16="http://schemas.microsoft.com/office/drawing/2014/main" id="{4EEFDF64-4B66-4D00-8CE0-8823A7B63CC5}"/>
              </a:ext>
            </a:extLst>
          </p:cNvPr>
          <p:cNvSpPr txBox="1"/>
          <p:nvPr userDrawn="1"/>
        </p:nvSpPr>
        <p:spPr>
          <a:xfrm>
            <a:off x="7738375" y="1769199"/>
            <a:ext cx="4027385" cy="646331"/>
          </a:xfrm>
          <a:prstGeom prst="rect">
            <a:avLst/>
          </a:prstGeom>
          <a:noFill/>
        </p:spPr>
        <p:txBody>
          <a:bodyPr wrap="none" rtlCol="0">
            <a:spAutoFit/>
          </a:bodyPr>
          <a:lstStyle/>
          <a:p>
            <a:pPr algn="r"/>
            <a:r>
              <a:rPr lang="en-US" dirty="0">
                <a:solidFill>
                  <a:schemeClr val="bg1"/>
                </a:solidFill>
                <a:latin typeface="Calibri" panose="020F0502020204030204" pitchFamily="34" charset="0"/>
                <a:cs typeface="Calibri" panose="020F0502020204030204" pitchFamily="34" charset="0"/>
              </a:rPr>
              <a:t>Accelerating the</a:t>
            </a:r>
            <a:br>
              <a:rPr lang="en-US" dirty="0">
                <a:solidFill>
                  <a:schemeClr val="bg1"/>
                </a:solidFill>
                <a:latin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cs typeface="Calibri" panose="020F0502020204030204" pitchFamily="34" charset="0"/>
              </a:rPr>
              <a:t>Democratization of Smart Manufacturing</a:t>
            </a:r>
          </a:p>
        </p:txBody>
      </p:sp>
      <p:pic>
        <p:nvPicPr>
          <p:cNvPr id="3" name="Picture 2">
            <a:extLst>
              <a:ext uri="{FF2B5EF4-FFF2-40B4-BE49-F238E27FC236}">
                <a16:creationId xmlns:a16="http://schemas.microsoft.com/office/drawing/2014/main" id="{3976C8DE-DB59-4F73-A4BF-5F7374F2D691}"/>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a:off x="0" y="9525"/>
            <a:ext cx="8124825" cy="6848475"/>
          </a:xfrm>
          <a:prstGeom prst="rect">
            <a:avLst/>
          </a:prstGeom>
        </p:spPr>
      </p:pic>
    </p:spTree>
    <p:extLst>
      <p:ext uri="{BB962C8B-B14F-4D97-AF65-F5344CB8AC3E}">
        <p14:creationId xmlns:p14="http://schemas.microsoft.com/office/powerpoint/2010/main" val="2305034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Layout w/Banner">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CBE9493D-C64D-4173-8D95-B1854E8E7D41}"/>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276407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87870D-C780-4128-ABA3-7BF0D5FF930E}"/>
              </a:ext>
            </a:extLst>
          </p:cNvPr>
          <p:cNvSpPr>
            <a:spLocks noGrp="1"/>
          </p:cNvSpPr>
          <p:nvPr>
            <p:ph type="pic" sz="quarter" idx="10"/>
          </p:nvPr>
        </p:nvSpPr>
        <p:spPr>
          <a:xfrm>
            <a:off x="0" y="0"/>
            <a:ext cx="12191999" cy="6366933"/>
          </a:xfrm>
          <a:prstGeom prst="rect">
            <a:avLst/>
          </a:prstGeom>
        </p:spPr>
        <p:txBody>
          <a:bodyPr anchor="ctr"/>
          <a:lstStyle>
            <a:lvl1pPr marL="0" indent="0" algn="ctr">
              <a:buNone/>
              <a:defRPr/>
            </a:lvl1pPr>
          </a:lstStyle>
          <a:p>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rPr>
              <a:t>Copyright © 2022 CESMII - All Rights Reserved.        </a:t>
            </a:r>
          </a:p>
        </p:txBody>
      </p:sp>
    </p:spTree>
    <p:extLst>
      <p:ext uri="{BB962C8B-B14F-4D97-AF65-F5344CB8AC3E}">
        <p14:creationId xmlns:p14="http://schemas.microsoft.com/office/powerpoint/2010/main" val="316039785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Slide -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172984185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87870D-C780-4128-ABA3-7BF0D5FF930E}"/>
              </a:ext>
            </a:extLst>
          </p:cNvPr>
          <p:cNvSpPr>
            <a:spLocks noGrp="1"/>
          </p:cNvSpPr>
          <p:nvPr>
            <p:ph type="pic" sz="quarter" idx="10"/>
          </p:nvPr>
        </p:nvSpPr>
        <p:spPr>
          <a:xfrm>
            <a:off x="0" y="0"/>
            <a:ext cx="12191999" cy="6366933"/>
          </a:xfrm>
          <a:prstGeom prst="rect">
            <a:avLst/>
          </a:prstGeom>
        </p:spPr>
        <p:txBody>
          <a:bodyPr anchor="ctr"/>
          <a:lstStyle>
            <a:lvl1pPr marL="0" indent="0" algn="ctr">
              <a:buNone/>
              <a:defRPr/>
            </a:lvl1pPr>
          </a:lstStyle>
          <a:p>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7" name="Rectangle 6">
            <a:extLst>
              <a:ext uri="{FF2B5EF4-FFF2-40B4-BE49-F238E27FC236}">
                <a16:creationId xmlns:a16="http://schemas.microsoft.com/office/drawing/2014/main" id="{5B88A271-2F92-5DA3-F312-6D3E367007F2}"/>
              </a:ext>
            </a:extLst>
          </p:cNvPr>
          <p:cNvSpPr/>
          <p:nvPr userDrawn="1"/>
        </p:nvSpPr>
        <p:spPr>
          <a:xfrm>
            <a:off x="0" y="1"/>
            <a:ext cx="12192000" cy="6366932"/>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45275110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Slide - 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408251127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_Title Slide - 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4" name="Title 1">
            <a:extLst>
              <a:ext uri="{FF2B5EF4-FFF2-40B4-BE49-F238E27FC236}">
                <a16:creationId xmlns:a16="http://schemas.microsoft.com/office/drawing/2014/main" id="{98AA3E60-0EF2-EC46-8F64-2ED64EBB7816}"/>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solidFill>
                  <a:schemeClr val="bg1"/>
                </a:solidFill>
              </a:defRPr>
            </a:lvl1pPr>
          </a:lstStyle>
          <a:p>
            <a:r>
              <a:rPr lang="en-US"/>
              <a:t>Click to edit Master title style</a:t>
            </a:r>
          </a:p>
        </p:txBody>
      </p:sp>
      <p:sp>
        <p:nvSpPr>
          <p:cNvPr id="5" name="Text Placeholder 9">
            <a:extLst>
              <a:ext uri="{FF2B5EF4-FFF2-40B4-BE49-F238E27FC236}">
                <a16:creationId xmlns:a16="http://schemas.microsoft.com/office/drawing/2014/main" id="{96127903-07AB-504B-819D-F2E5CE603201}"/>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bg1"/>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418140960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Slide -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73984224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_Pictur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7F9E7D-8EDE-2994-3BD3-062C09D857DD}"/>
              </a:ext>
            </a:extLst>
          </p:cNvPr>
          <p:cNvSpPr/>
          <p:nvPr userDrawn="1"/>
        </p:nvSpPr>
        <p:spPr>
          <a:xfrm>
            <a:off x="0" y="0"/>
            <a:ext cx="12192000" cy="6366933"/>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Tree>
    <p:extLst>
      <p:ext uri="{BB962C8B-B14F-4D97-AF65-F5344CB8AC3E}">
        <p14:creationId xmlns:p14="http://schemas.microsoft.com/office/powerpoint/2010/main" val="352429675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_Title Slide -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4" name="Title 1">
            <a:extLst>
              <a:ext uri="{FF2B5EF4-FFF2-40B4-BE49-F238E27FC236}">
                <a16:creationId xmlns:a16="http://schemas.microsoft.com/office/drawing/2014/main" id="{E6D0833D-9076-D84A-9714-499339381C42}"/>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solidFill>
                  <a:schemeClr val="bg1"/>
                </a:solidFill>
              </a:defRPr>
            </a:lvl1pPr>
          </a:lstStyle>
          <a:p>
            <a:r>
              <a:rPr lang="en-US"/>
              <a:t>Click to edit Master title style</a:t>
            </a:r>
          </a:p>
        </p:txBody>
      </p:sp>
      <p:sp>
        <p:nvSpPr>
          <p:cNvPr id="5" name="Text Placeholder 9">
            <a:extLst>
              <a:ext uri="{FF2B5EF4-FFF2-40B4-BE49-F238E27FC236}">
                <a16:creationId xmlns:a16="http://schemas.microsoft.com/office/drawing/2014/main" id="{DCB62152-2F62-C242-B1DC-E0609A10E817}"/>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bg1"/>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98685084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Title Slide -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Content Placeholder 2">
            <a:extLst>
              <a:ext uri="{FF2B5EF4-FFF2-40B4-BE49-F238E27FC236}">
                <a16:creationId xmlns:a16="http://schemas.microsoft.com/office/drawing/2014/main" id="{ECFBAAC7-1D85-CE46-A2BE-36AAC0460AE7}"/>
              </a:ext>
            </a:extLst>
          </p:cNvPr>
          <p:cNvSpPr>
            <a:spLocks noGrp="1"/>
          </p:cNvSpPr>
          <p:nvPr>
            <p:ph sz="quarter" idx="10" hasCustomPrompt="1"/>
          </p:nvPr>
        </p:nvSpPr>
        <p:spPr>
          <a:xfrm>
            <a:off x="1377950" y="1979613"/>
            <a:ext cx="9398000" cy="2894012"/>
          </a:xfrm>
          <a:prstGeom prst="rect">
            <a:avLst/>
          </a:prstGeom>
        </p:spPr>
        <p:txBody>
          <a:bodyPr>
            <a:normAutofit/>
          </a:bodyPr>
          <a:lstStyle>
            <a:lvl1pPr marL="0" indent="0" algn="ctr">
              <a:buNone/>
              <a:defRPr sz="6000" b="1">
                <a:solidFill>
                  <a:schemeClr val="bg1"/>
                </a:solidFill>
              </a:defRPr>
            </a:lvl1pPr>
          </a:lstStyle>
          <a:p>
            <a:pPr lvl="0"/>
            <a:r>
              <a:rPr lang="en-US"/>
              <a:t>Click to </a:t>
            </a:r>
            <a:br>
              <a:rPr lang="en-US"/>
            </a:br>
            <a:r>
              <a:rPr lang="en-US"/>
              <a:t>insert divider </a:t>
            </a:r>
            <a:br>
              <a:rPr lang="en-US"/>
            </a:br>
            <a:r>
              <a:rPr lang="en-US"/>
              <a:t>text here</a:t>
            </a:r>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356864174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Title Slide - 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4" name="Content Placeholder 2">
            <a:extLst>
              <a:ext uri="{FF2B5EF4-FFF2-40B4-BE49-F238E27FC236}">
                <a16:creationId xmlns:a16="http://schemas.microsoft.com/office/drawing/2014/main" id="{C9A420FD-6F61-754A-AEC4-CD8891FB8ADD}"/>
              </a:ext>
            </a:extLst>
          </p:cNvPr>
          <p:cNvSpPr>
            <a:spLocks noGrp="1"/>
          </p:cNvSpPr>
          <p:nvPr>
            <p:ph sz="quarter" idx="10" hasCustomPrompt="1"/>
          </p:nvPr>
        </p:nvSpPr>
        <p:spPr>
          <a:xfrm>
            <a:off x="1377950" y="1979613"/>
            <a:ext cx="9398000" cy="2894012"/>
          </a:xfrm>
          <a:prstGeom prst="rect">
            <a:avLst/>
          </a:prstGeom>
        </p:spPr>
        <p:txBody>
          <a:bodyPr>
            <a:normAutofit/>
          </a:bodyPr>
          <a:lstStyle>
            <a:lvl1pPr marL="0" indent="0" algn="ctr">
              <a:buNone/>
              <a:defRPr sz="6000" b="1">
                <a:solidFill>
                  <a:schemeClr val="bg1"/>
                </a:solidFill>
              </a:defRPr>
            </a:lvl1pPr>
          </a:lstStyle>
          <a:p>
            <a:pPr lvl="0"/>
            <a:r>
              <a:rPr lang="en-US"/>
              <a:t>Click to </a:t>
            </a:r>
            <a:br>
              <a:rPr lang="en-US"/>
            </a:br>
            <a:r>
              <a:rPr lang="en-US"/>
              <a:t>insert divider </a:t>
            </a:r>
            <a:br>
              <a:rPr lang="en-US"/>
            </a:br>
            <a:r>
              <a:rPr lang="en-US"/>
              <a:t>text here</a:t>
            </a:r>
          </a:p>
        </p:txBody>
      </p:sp>
    </p:spTree>
    <p:extLst>
      <p:ext uri="{BB962C8B-B14F-4D97-AF65-F5344CB8AC3E}">
        <p14:creationId xmlns:p14="http://schemas.microsoft.com/office/powerpoint/2010/main" val="16641144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lank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CBE9493D-C64D-4173-8D95-B1854E8E7D41}"/>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141077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Title Slide -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4" name="Content Placeholder 2">
            <a:extLst>
              <a:ext uri="{FF2B5EF4-FFF2-40B4-BE49-F238E27FC236}">
                <a16:creationId xmlns:a16="http://schemas.microsoft.com/office/drawing/2014/main" id="{2D265885-83BE-2243-8D86-B14E3AFFB5CE}"/>
              </a:ext>
            </a:extLst>
          </p:cNvPr>
          <p:cNvSpPr>
            <a:spLocks noGrp="1"/>
          </p:cNvSpPr>
          <p:nvPr>
            <p:ph sz="quarter" idx="10" hasCustomPrompt="1"/>
          </p:nvPr>
        </p:nvSpPr>
        <p:spPr>
          <a:xfrm>
            <a:off x="1377950" y="1979613"/>
            <a:ext cx="9398000" cy="2894012"/>
          </a:xfrm>
          <a:prstGeom prst="rect">
            <a:avLst/>
          </a:prstGeom>
        </p:spPr>
        <p:txBody>
          <a:bodyPr>
            <a:normAutofit/>
          </a:bodyPr>
          <a:lstStyle>
            <a:lvl1pPr marL="0" indent="0" algn="ctr">
              <a:buNone/>
              <a:defRPr sz="6000" b="1">
                <a:solidFill>
                  <a:schemeClr val="bg1"/>
                </a:solidFill>
              </a:defRPr>
            </a:lvl1pPr>
          </a:lstStyle>
          <a:p>
            <a:pPr lvl="0"/>
            <a:r>
              <a:rPr lang="en-US"/>
              <a:t>Click to </a:t>
            </a:r>
            <a:br>
              <a:rPr lang="en-US"/>
            </a:br>
            <a:r>
              <a:rPr lang="en-US"/>
              <a:t>insert divider </a:t>
            </a:r>
            <a:br>
              <a:rPr lang="en-US"/>
            </a:br>
            <a:r>
              <a:rPr lang="en-US"/>
              <a:t>text here</a:t>
            </a:r>
          </a:p>
        </p:txBody>
      </p:sp>
    </p:spTree>
    <p:extLst>
      <p:ext uri="{BB962C8B-B14F-4D97-AF65-F5344CB8AC3E}">
        <p14:creationId xmlns:p14="http://schemas.microsoft.com/office/powerpoint/2010/main" val="140017320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Title_Subhea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0DA1F73-EA10-0C45-9B2C-0B943A86B110}"/>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3" name="Parallelogram 3">
            <a:extLst>
              <a:ext uri="{FF2B5EF4-FFF2-40B4-BE49-F238E27FC236}">
                <a16:creationId xmlns:a16="http://schemas.microsoft.com/office/drawing/2014/main" id="{320EE5E6-8663-AA45-A12A-5A24D35EF6F7}"/>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9" name="Text Placeholder 9">
            <a:extLst>
              <a:ext uri="{FF2B5EF4-FFF2-40B4-BE49-F238E27FC236}">
                <a16:creationId xmlns:a16="http://schemas.microsoft.com/office/drawing/2014/main" id="{D3638187-B40C-6548-B2D5-5FD2C931BF3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l">
              <a:buNone/>
              <a:defRPr sz="2000">
                <a:solidFill>
                  <a:schemeClr val="accent2"/>
                </a:solidFill>
              </a:defRPr>
            </a:lvl1pPr>
            <a:lvl2pPr marL="457200" indent="0">
              <a:buNone/>
              <a:defRPr/>
            </a:lvl2pPr>
          </a:lstStyle>
          <a:p>
            <a:pPr lvl="0"/>
            <a:r>
              <a:rPr lang="en-US"/>
              <a:t>Insert your subtitle here</a:t>
            </a:r>
          </a:p>
        </p:txBody>
      </p:sp>
      <p:sp>
        <p:nvSpPr>
          <p:cNvPr id="8" name="Content Placeholder 2">
            <a:extLst>
              <a:ext uri="{FF2B5EF4-FFF2-40B4-BE49-F238E27FC236}">
                <a16:creationId xmlns:a16="http://schemas.microsoft.com/office/drawing/2014/main" id="{0BFE726F-D5A0-1E4D-B465-E9C6DC4A85C2}"/>
              </a:ext>
            </a:extLst>
          </p:cNvPr>
          <p:cNvSpPr>
            <a:spLocks noGrp="1"/>
          </p:cNvSpPr>
          <p:nvPr>
            <p:ph sz="quarter" idx="18"/>
          </p:nvPr>
        </p:nvSpPr>
        <p:spPr>
          <a:xfrm>
            <a:off x="283014" y="1605902"/>
            <a:ext cx="11642286" cy="4566298"/>
          </a:xfrm>
          <a:prstGeom prst="rect">
            <a:avLst/>
          </a:prstGeom>
        </p:spPr>
        <p:txBody>
          <a:bodyPr numCol="2">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a:p>
            <a:pPr lvl="0"/>
            <a:endParaRPr lang="en-US"/>
          </a:p>
        </p:txBody>
      </p:sp>
    </p:spTree>
    <p:extLst>
      <p:ext uri="{BB962C8B-B14F-4D97-AF65-F5344CB8AC3E}">
        <p14:creationId xmlns:p14="http://schemas.microsoft.com/office/powerpoint/2010/main" val="413931817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_Subhead">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8" name="Slide Number Placeholder 5">
            <a:extLst>
              <a:ext uri="{FF2B5EF4-FFF2-40B4-BE49-F238E27FC236}">
                <a16:creationId xmlns:a16="http://schemas.microsoft.com/office/drawing/2014/main" id="{46985BCC-3DAE-124D-B075-4DFD22B21C9E}"/>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1" name="Title 1">
            <a:extLst>
              <a:ext uri="{FF2B5EF4-FFF2-40B4-BE49-F238E27FC236}">
                <a16:creationId xmlns:a16="http://schemas.microsoft.com/office/drawing/2014/main" id="{0445ABE1-D1E7-F145-AA3E-A31A37C8594C}"/>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12" name="Text Placeholder 9">
            <a:extLst>
              <a:ext uri="{FF2B5EF4-FFF2-40B4-BE49-F238E27FC236}">
                <a16:creationId xmlns:a16="http://schemas.microsoft.com/office/drawing/2014/main" id="{4F289E27-09B5-5043-A47C-A74207AEEF8F}"/>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54136467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7264113-4187-4EBB-AD66-68EAE65599BA}"/>
              </a:ext>
            </a:extLst>
          </p:cNvPr>
          <p:cNvSpPr>
            <a:spLocks noGrp="1"/>
          </p:cNvSpPr>
          <p:nvPr>
            <p:ph type="pic" sz="quarter" idx="14"/>
          </p:nvPr>
        </p:nvSpPr>
        <p:spPr>
          <a:xfrm>
            <a:off x="283014" y="5053605"/>
            <a:ext cx="11642286" cy="1096275"/>
          </a:xfrm>
          <a:prstGeom prst="rect">
            <a:avLst/>
          </a:prstGeom>
        </p:spPr>
        <p:txBody>
          <a:bodyPr anchor="ctr"/>
          <a:lstStyle>
            <a:lvl1pPr marL="0" indent="0" algn="ctr">
              <a:buNone/>
              <a:defRPr/>
            </a:lvl1pPr>
          </a:lstStyle>
          <a:p>
            <a:endParaRPr lang="en-ID"/>
          </a:p>
        </p:txBody>
      </p:sp>
      <p:sp>
        <p:nvSpPr>
          <p:cNvPr id="15" name="Parallelogram 3">
            <a:extLst>
              <a:ext uri="{FF2B5EF4-FFF2-40B4-BE49-F238E27FC236}">
                <a16:creationId xmlns:a16="http://schemas.microsoft.com/office/drawing/2014/main" id="{A42EFA2A-20ED-A546-B14E-7A6CE853967B}"/>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CF4ACB8E-0961-CD4C-9F5D-FA34184D40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1" name="Content Placeholder 2">
            <a:extLst>
              <a:ext uri="{FF2B5EF4-FFF2-40B4-BE49-F238E27FC236}">
                <a16:creationId xmlns:a16="http://schemas.microsoft.com/office/drawing/2014/main" id="{A6892FC5-1041-104C-BE4D-23EB7C79324C}"/>
              </a:ext>
            </a:extLst>
          </p:cNvPr>
          <p:cNvSpPr>
            <a:spLocks noGrp="1"/>
          </p:cNvSpPr>
          <p:nvPr>
            <p:ph sz="quarter" idx="18"/>
          </p:nvPr>
        </p:nvSpPr>
        <p:spPr>
          <a:xfrm>
            <a:off x="283014" y="1600200"/>
            <a:ext cx="11642286" cy="3254280"/>
          </a:xfrm>
          <a:prstGeom prst="rect">
            <a:avLst/>
          </a:prstGeom>
        </p:spPr>
        <p:txBody>
          <a:bodyPr numCol="2">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0" name="Slide Number Placeholder 5">
            <a:extLst>
              <a:ext uri="{FF2B5EF4-FFF2-40B4-BE49-F238E27FC236}">
                <a16:creationId xmlns:a16="http://schemas.microsoft.com/office/drawing/2014/main" id="{7D7C0946-9A99-0946-B0AF-8446391901D3}"/>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1" name="Slide Number Placeholder 5">
            <a:extLst>
              <a:ext uri="{FF2B5EF4-FFF2-40B4-BE49-F238E27FC236}">
                <a16:creationId xmlns:a16="http://schemas.microsoft.com/office/drawing/2014/main" id="{C9B0AF69-945B-2448-A4A3-18285B7250DC}"/>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2" name="Title 1">
            <a:extLst>
              <a:ext uri="{FF2B5EF4-FFF2-40B4-BE49-F238E27FC236}">
                <a16:creationId xmlns:a16="http://schemas.microsoft.com/office/drawing/2014/main" id="{B17B77AC-C133-E547-BDFF-FEEF43BBAC04}"/>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3" name="Text Placeholder 9">
            <a:extLst>
              <a:ext uri="{FF2B5EF4-FFF2-40B4-BE49-F238E27FC236}">
                <a16:creationId xmlns:a16="http://schemas.microsoft.com/office/drawing/2014/main" id="{4C5BC324-B8C6-7E41-A3F6-099F985B5BEF}"/>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76235189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D267FA03-8427-3146-864A-78CE3D0AF30C}"/>
              </a:ext>
            </a:extLst>
          </p:cNvPr>
          <p:cNvSpPr>
            <a:spLocks noGrp="1"/>
          </p:cNvSpPr>
          <p:nvPr>
            <p:ph sz="quarter" idx="19"/>
          </p:nvPr>
        </p:nvSpPr>
        <p:spPr>
          <a:xfrm>
            <a:off x="3395908" y="1630680"/>
            <a:ext cx="2520000" cy="454152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6" name="Content Placeholder 2">
            <a:extLst>
              <a:ext uri="{FF2B5EF4-FFF2-40B4-BE49-F238E27FC236}">
                <a16:creationId xmlns:a16="http://schemas.microsoft.com/office/drawing/2014/main" id="{BB74AD52-45C2-484C-A10C-DB2337B09723}"/>
              </a:ext>
            </a:extLst>
          </p:cNvPr>
          <p:cNvSpPr>
            <a:spLocks noGrp="1"/>
          </p:cNvSpPr>
          <p:nvPr>
            <p:ph sz="quarter" idx="20"/>
          </p:nvPr>
        </p:nvSpPr>
        <p:spPr>
          <a:xfrm>
            <a:off x="6093952" y="1630680"/>
            <a:ext cx="2520000" cy="454152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3" name="Content Placeholder 2">
            <a:extLst>
              <a:ext uri="{FF2B5EF4-FFF2-40B4-BE49-F238E27FC236}">
                <a16:creationId xmlns:a16="http://schemas.microsoft.com/office/drawing/2014/main" id="{AFC720BA-F44E-0E40-A439-CCA2FC87E1A0}"/>
              </a:ext>
            </a:extLst>
          </p:cNvPr>
          <p:cNvSpPr>
            <a:spLocks noGrp="1"/>
          </p:cNvSpPr>
          <p:nvPr>
            <p:ph sz="quarter" idx="21"/>
          </p:nvPr>
        </p:nvSpPr>
        <p:spPr>
          <a:xfrm>
            <a:off x="8803285" y="1630680"/>
            <a:ext cx="2520000" cy="454152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3" name="Content Placeholder 2">
            <a:extLst>
              <a:ext uri="{FF2B5EF4-FFF2-40B4-BE49-F238E27FC236}">
                <a16:creationId xmlns:a16="http://schemas.microsoft.com/office/drawing/2014/main" id="{B94C4E30-D8EC-CD4C-B0A9-EE4DC3F1080B}"/>
              </a:ext>
            </a:extLst>
          </p:cNvPr>
          <p:cNvSpPr>
            <a:spLocks noGrp="1"/>
          </p:cNvSpPr>
          <p:nvPr>
            <p:ph sz="quarter" idx="18"/>
          </p:nvPr>
        </p:nvSpPr>
        <p:spPr>
          <a:xfrm>
            <a:off x="697863" y="1630680"/>
            <a:ext cx="2520000" cy="454152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7" name="Parallelogram 3">
            <a:extLst>
              <a:ext uri="{FF2B5EF4-FFF2-40B4-BE49-F238E27FC236}">
                <a16:creationId xmlns:a16="http://schemas.microsoft.com/office/drawing/2014/main" id="{6D96D1FD-051E-5345-A7BC-7C4C7981A551}"/>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9F97D9A-9DD0-F04E-ABC6-1FD31B4DFA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1FF3CB7E-59D4-2946-942E-AB1D789F81B8}"/>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6A75F077-A496-3448-B2E0-DF8A3E83BAAC}"/>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5" name="Title 1">
            <a:extLst>
              <a:ext uri="{FF2B5EF4-FFF2-40B4-BE49-F238E27FC236}">
                <a16:creationId xmlns:a16="http://schemas.microsoft.com/office/drawing/2014/main" id="{71C76A2C-B8CF-6F41-BBAD-DF281283B2E5}"/>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6" name="Text Placeholder 9">
            <a:extLst>
              <a:ext uri="{FF2B5EF4-FFF2-40B4-BE49-F238E27FC236}">
                <a16:creationId xmlns:a16="http://schemas.microsoft.com/office/drawing/2014/main" id="{DF930E80-6722-7F45-87EB-0EE07FCE6947}"/>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46134834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D19C3E4-9A91-4A56-B588-962A44C1A52A}"/>
              </a:ext>
            </a:extLst>
          </p:cNvPr>
          <p:cNvSpPr>
            <a:spLocks noGrp="1"/>
          </p:cNvSpPr>
          <p:nvPr>
            <p:ph type="pic" sz="quarter" idx="14"/>
          </p:nvPr>
        </p:nvSpPr>
        <p:spPr>
          <a:xfrm>
            <a:off x="319491" y="1600200"/>
            <a:ext cx="4666294" cy="4572000"/>
          </a:xfrm>
          <a:prstGeom prst="rect">
            <a:avLst/>
          </a:prstGeom>
        </p:spPr>
        <p:txBody>
          <a:bodyPr anchor="ctr"/>
          <a:lstStyle>
            <a:lvl1pPr marL="0" indent="0" algn="ctr">
              <a:buNone/>
              <a:defRPr/>
            </a:lvl1pPr>
          </a:lstStyle>
          <a:p>
            <a:endParaRPr lang="en-ID"/>
          </a:p>
        </p:txBody>
      </p:sp>
      <p:sp>
        <p:nvSpPr>
          <p:cNvPr id="12" name="Picture Placeholder 10">
            <a:extLst>
              <a:ext uri="{FF2B5EF4-FFF2-40B4-BE49-F238E27FC236}">
                <a16:creationId xmlns:a16="http://schemas.microsoft.com/office/drawing/2014/main" id="{667A9ADB-1E48-4CA0-9DC1-FFB2810A2EA3}"/>
              </a:ext>
            </a:extLst>
          </p:cNvPr>
          <p:cNvSpPr>
            <a:spLocks noGrp="1"/>
          </p:cNvSpPr>
          <p:nvPr>
            <p:ph type="pic" sz="quarter" idx="15"/>
          </p:nvPr>
        </p:nvSpPr>
        <p:spPr>
          <a:xfrm>
            <a:off x="5135879" y="1600201"/>
            <a:ext cx="3986381" cy="1828799"/>
          </a:xfrm>
          <a:prstGeom prst="rect">
            <a:avLst/>
          </a:prstGeom>
        </p:spPr>
        <p:txBody>
          <a:bodyPr anchor="ctr"/>
          <a:lstStyle>
            <a:lvl1pPr marL="0" indent="0" algn="ctr">
              <a:buNone/>
              <a:defRPr/>
            </a:lvl1pPr>
          </a:lstStyle>
          <a:p>
            <a:endParaRPr lang="en-ID"/>
          </a:p>
        </p:txBody>
      </p:sp>
      <p:sp>
        <p:nvSpPr>
          <p:cNvPr id="13" name="Picture Placeholder 10">
            <a:extLst>
              <a:ext uri="{FF2B5EF4-FFF2-40B4-BE49-F238E27FC236}">
                <a16:creationId xmlns:a16="http://schemas.microsoft.com/office/drawing/2014/main" id="{8502B214-2686-4349-AEC1-6742DB377311}"/>
              </a:ext>
            </a:extLst>
          </p:cNvPr>
          <p:cNvSpPr>
            <a:spLocks noGrp="1"/>
          </p:cNvSpPr>
          <p:nvPr>
            <p:ph type="pic" sz="quarter" idx="16"/>
          </p:nvPr>
        </p:nvSpPr>
        <p:spPr>
          <a:xfrm>
            <a:off x="5135881" y="3550920"/>
            <a:ext cx="1941916" cy="2621280"/>
          </a:xfrm>
          <a:prstGeom prst="rect">
            <a:avLst/>
          </a:prstGeom>
        </p:spPr>
        <p:txBody>
          <a:bodyPr anchor="ctr"/>
          <a:lstStyle>
            <a:lvl1pPr marL="0" indent="0" algn="ctr">
              <a:buNone/>
              <a:defRPr/>
            </a:lvl1pPr>
          </a:lstStyle>
          <a:p>
            <a:endParaRPr lang="en-ID"/>
          </a:p>
        </p:txBody>
      </p:sp>
      <p:sp>
        <p:nvSpPr>
          <p:cNvPr id="14" name="Picture Placeholder 10">
            <a:extLst>
              <a:ext uri="{FF2B5EF4-FFF2-40B4-BE49-F238E27FC236}">
                <a16:creationId xmlns:a16="http://schemas.microsoft.com/office/drawing/2014/main" id="{C3FAE7E5-3173-43D5-BA67-5E8C52D68C4F}"/>
              </a:ext>
            </a:extLst>
          </p:cNvPr>
          <p:cNvSpPr>
            <a:spLocks noGrp="1"/>
          </p:cNvSpPr>
          <p:nvPr>
            <p:ph type="pic" sz="quarter" idx="17"/>
          </p:nvPr>
        </p:nvSpPr>
        <p:spPr>
          <a:xfrm>
            <a:off x="7180344" y="3550920"/>
            <a:ext cx="1941917" cy="2621280"/>
          </a:xfrm>
          <a:prstGeom prst="rect">
            <a:avLst/>
          </a:prstGeom>
        </p:spPr>
        <p:txBody>
          <a:bodyPr anchor="ctr"/>
          <a:lstStyle>
            <a:lvl1pPr marL="0" indent="0" algn="ctr">
              <a:buNone/>
              <a:defRPr/>
            </a:lvl1pPr>
          </a:lstStyle>
          <a:p>
            <a:endParaRPr lang="en-ID"/>
          </a:p>
        </p:txBody>
      </p:sp>
      <p:sp>
        <p:nvSpPr>
          <p:cNvPr id="15" name="Picture Placeholder 10">
            <a:extLst>
              <a:ext uri="{FF2B5EF4-FFF2-40B4-BE49-F238E27FC236}">
                <a16:creationId xmlns:a16="http://schemas.microsoft.com/office/drawing/2014/main" id="{A2C4D62D-125F-4BA1-BA36-28807380D456}"/>
              </a:ext>
            </a:extLst>
          </p:cNvPr>
          <p:cNvSpPr>
            <a:spLocks noGrp="1"/>
          </p:cNvSpPr>
          <p:nvPr>
            <p:ph type="pic" sz="quarter" idx="18"/>
          </p:nvPr>
        </p:nvSpPr>
        <p:spPr>
          <a:xfrm>
            <a:off x="9272356" y="1600201"/>
            <a:ext cx="2652943" cy="4572000"/>
          </a:xfrm>
          <a:prstGeom prst="rect">
            <a:avLst/>
          </a:prstGeom>
        </p:spPr>
        <p:txBody>
          <a:bodyPr anchor="ctr"/>
          <a:lstStyle>
            <a:lvl1pPr marL="0" indent="0" algn="ctr">
              <a:buNone/>
              <a:defRPr/>
            </a:lvl1pPr>
          </a:lstStyle>
          <a:p>
            <a:endParaRPr lang="en-ID"/>
          </a:p>
        </p:txBody>
      </p:sp>
      <p:sp>
        <p:nvSpPr>
          <p:cNvPr id="18" name="Parallelogram 3">
            <a:extLst>
              <a:ext uri="{FF2B5EF4-FFF2-40B4-BE49-F238E27FC236}">
                <a16:creationId xmlns:a16="http://schemas.microsoft.com/office/drawing/2014/main" id="{6990CF76-0C6E-164C-A5FD-904D3AFAA210}"/>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06C4BED6-14DD-174C-9AA2-7869E2D1CC0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6" name="Slide Number Placeholder 5">
            <a:extLst>
              <a:ext uri="{FF2B5EF4-FFF2-40B4-BE49-F238E27FC236}">
                <a16:creationId xmlns:a16="http://schemas.microsoft.com/office/drawing/2014/main" id="{3CC15C67-BB08-3843-811A-62335FC9A6C8}"/>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7" name="Slide Number Placeholder 5">
            <a:extLst>
              <a:ext uri="{FF2B5EF4-FFF2-40B4-BE49-F238E27FC236}">
                <a16:creationId xmlns:a16="http://schemas.microsoft.com/office/drawing/2014/main" id="{131CD9F7-D4F1-054F-904C-08046E7FB752}"/>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6" name="Title 1">
            <a:extLst>
              <a:ext uri="{FF2B5EF4-FFF2-40B4-BE49-F238E27FC236}">
                <a16:creationId xmlns:a16="http://schemas.microsoft.com/office/drawing/2014/main" id="{42DC0D97-6728-9C43-B770-DE267E91DD51}"/>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7" name="Text Placeholder 9">
            <a:extLst>
              <a:ext uri="{FF2B5EF4-FFF2-40B4-BE49-F238E27FC236}">
                <a16:creationId xmlns:a16="http://schemas.microsoft.com/office/drawing/2014/main" id="{CDC21420-2AE6-3647-90A1-8A758059C3D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09765461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70B5E51D-FD1F-4C87-93AA-8A326C2485B2}"/>
              </a:ext>
            </a:extLst>
          </p:cNvPr>
          <p:cNvSpPr>
            <a:spLocks noGrp="1"/>
          </p:cNvSpPr>
          <p:nvPr>
            <p:ph type="pic" sz="quarter" idx="14"/>
          </p:nvPr>
        </p:nvSpPr>
        <p:spPr>
          <a:xfrm>
            <a:off x="283014" y="2412924"/>
            <a:ext cx="2520000" cy="3775003"/>
          </a:xfrm>
          <a:prstGeom prst="rect">
            <a:avLst/>
          </a:prstGeom>
        </p:spPr>
        <p:txBody>
          <a:bodyPr anchor="ctr"/>
          <a:lstStyle>
            <a:lvl1pPr marL="0" indent="0" algn="ctr">
              <a:buNone/>
              <a:defRPr/>
            </a:lvl1pPr>
          </a:lstStyle>
          <a:p>
            <a:endParaRPr lang="id-ID"/>
          </a:p>
        </p:txBody>
      </p:sp>
      <p:sp>
        <p:nvSpPr>
          <p:cNvPr id="12" name="Picture Placeholder 11">
            <a:extLst>
              <a:ext uri="{FF2B5EF4-FFF2-40B4-BE49-F238E27FC236}">
                <a16:creationId xmlns:a16="http://schemas.microsoft.com/office/drawing/2014/main" id="{96ADC654-223A-4D00-BE02-70EA40CA51F6}"/>
              </a:ext>
            </a:extLst>
          </p:cNvPr>
          <p:cNvSpPr>
            <a:spLocks noGrp="1"/>
          </p:cNvSpPr>
          <p:nvPr>
            <p:ph type="pic" sz="quarter" idx="15"/>
          </p:nvPr>
        </p:nvSpPr>
        <p:spPr>
          <a:xfrm>
            <a:off x="3270510" y="2395400"/>
            <a:ext cx="2520000" cy="3775003"/>
          </a:xfrm>
          <a:prstGeom prst="rect">
            <a:avLst/>
          </a:prstGeom>
        </p:spPr>
        <p:txBody>
          <a:bodyPr anchor="ctr"/>
          <a:lstStyle>
            <a:lvl1pPr marL="0" indent="0" algn="ctr">
              <a:buNone/>
              <a:defRPr/>
            </a:lvl1pPr>
          </a:lstStyle>
          <a:p>
            <a:endParaRPr lang="id-ID"/>
          </a:p>
        </p:txBody>
      </p:sp>
      <p:sp>
        <p:nvSpPr>
          <p:cNvPr id="13" name="Picture Placeholder 11">
            <a:extLst>
              <a:ext uri="{FF2B5EF4-FFF2-40B4-BE49-F238E27FC236}">
                <a16:creationId xmlns:a16="http://schemas.microsoft.com/office/drawing/2014/main" id="{B95F7005-6F08-46B7-BFA6-60D84DAD9995}"/>
              </a:ext>
            </a:extLst>
          </p:cNvPr>
          <p:cNvSpPr>
            <a:spLocks noGrp="1"/>
          </p:cNvSpPr>
          <p:nvPr>
            <p:ph type="pic" sz="quarter" idx="16"/>
          </p:nvPr>
        </p:nvSpPr>
        <p:spPr>
          <a:xfrm>
            <a:off x="6401491" y="2395400"/>
            <a:ext cx="2520000" cy="3775003"/>
          </a:xfrm>
          <a:prstGeom prst="rect">
            <a:avLst/>
          </a:prstGeom>
        </p:spPr>
        <p:txBody>
          <a:bodyPr anchor="ctr"/>
          <a:lstStyle>
            <a:lvl1pPr marL="0" indent="0" algn="ctr">
              <a:buNone/>
              <a:defRPr/>
            </a:lvl1pPr>
          </a:lstStyle>
          <a:p>
            <a:endParaRPr lang="id-ID"/>
          </a:p>
        </p:txBody>
      </p:sp>
      <p:sp>
        <p:nvSpPr>
          <p:cNvPr id="14" name="Picture Placeholder 11">
            <a:extLst>
              <a:ext uri="{FF2B5EF4-FFF2-40B4-BE49-F238E27FC236}">
                <a16:creationId xmlns:a16="http://schemas.microsoft.com/office/drawing/2014/main" id="{4D823C65-70E5-4B30-81AB-42F2E48BAD4F}"/>
              </a:ext>
            </a:extLst>
          </p:cNvPr>
          <p:cNvSpPr>
            <a:spLocks noGrp="1"/>
          </p:cNvSpPr>
          <p:nvPr>
            <p:ph type="pic" sz="quarter" idx="17"/>
          </p:nvPr>
        </p:nvSpPr>
        <p:spPr>
          <a:xfrm>
            <a:off x="9395174" y="2395400"/>
            <a:ext cx="2520000" cy="3775003"/>
          </a:xfrm>
          <a:prstGeom prst="rect">
            <a:avLst/>
          </a:prstGeom>
        </p:spPr>
        <p:txBody>
          <a:bodyPr anchor="ctr"/>
          <a:lstStyle>
            <a:lvl1pPr marL="0" indent="0" algn="ctr">
              <a:buNone/>
              <a:defRPr/>
            </a:lvl1pPr>
          </a:lstStyle>
          <a:p>
            <a:endParaRPr lang="id-ID"/>
          </a:p>
        </p:txBody>
      </p:sp>
      <p:sp>
        <p:nvSpPr>
          <p:cNvPr id="17" name="Parallelogram 3">
            <a:extLst>
              <a:ext uri="{FF2B5EF4-FFF2-40B4-BE49-F238E27FC236}">
                <a16:creationId xmlns:a16="http://schemas.microsoft.com/office/drawing/2014/main" id="{6D96D1FD-051E-5345-A7BC-7C4C7981A551}"/>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9F97D9A-9DD0-F04E-ABC6-1FD31B4DFA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5" name="Content Placeholder 2">
            <a:extLst>
              <a:ext uri="{FF2B5EF4-FFF2-40B4-BE49-F238E27FC236}">
                <a16:creationId xmlns:a16="http://schemas.microsoft.com/office/drawing/2014/main" id="{1E996016-300E-064E-A546-97DB71B677D6}"/>
              </a:ext>
            </a:extLst>
          </p:cNvPr>
          <p:cNvSpPr>
            <a:spLocks noGrp="1"/>
          </p:cNvSpPr>
          <p:nvPr>
            <p:ph sz="quarter" idx="19" hasCustomPrompt="1"/>
          </p:nvPr>
        </p:nvSpPr>
        <p:spPr>
          <a:xfrm>
            <a:off x="3268105" y="1600200"/>
            <a:ext cx="2520000" cy="545800"/>
          </a:xfrm>
          <a:prstGeom prst="rect">
            <a:avLst/>
          </a:prstGeom>
        </p:spPr>
        <p:txBody>
          <a:bodyPr anchor="b">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a:t>
            </a:r>
            <a:br>
              <a:rPr lang="en-US"/>
            </a:br>
            <a:r>
              <a:rPr lang="en-US"/>
              <a:t>text style</a:t>
            </a:r>
          </a:p>
        </p:txBody>
      </p:sp>
      <p:sp>
        <p:nvSpPr>
          <p:cNvPr id="16" name="Content Placeholder 2">
            <a:extLst>
              <a:ext uri="{FF2B5EF4-FFF2-40B4-BE49-F238E27FC236}">
                <a16:creationId xmlns:a16="http://schemas.microsoft.com/office/drawing/2014/main" id="{FA6E6454-C0B2-8748-A91D-1434D4925526}"/>
              </a:ext>
            </a:extLst>
          </p:cNvPr>
          <p:cNvSpPr>
            <a:spLocks noGrp="1"/>
          </p:cNvSpPr>
          <p:nvPr>
            <p:ph sz="quarter" idx="20" hasCustomPrompt="1"/>
          </p:nvPr>
        </p:nvSpPr>
        <p:spPr>
          <a:xfrm>
            <a:off x="6399716" y="1600200"/>
            <a:ext cx="2520000" cy="545800"/>
          </a:xfrm>
          <a:prstGeom prst="rect">
            <a:avLst/>
          </a:prstGeom>
        </p:spPr>
        <p:txBody>
          <a:bodyPr anchor="b">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a:t>
            </a:r>
            <a:br>
              <a:rPr lang="en-US"/>
            </a:br>
            <a:r>
              <a:rPr lang="en-US"/>
              <a:t>text style</a:t>
            </a:r>
          </a:p>
        </p:txBody>
      </p:sp>
      <p:sp>
        <p:nvSpPr>
          <p:cNvPr id="23" name="Content Placeholder 2">
            <a:extLst>
              <a:ext uri="{FF2B5EF4-FFF2-40B4-BE49-F238E27FC236}">
                <a16:creationId xmlns:a16="http://schemas.microsoft.com/office/drawing/2014/main" id="{4D255056-0074-604F-A8E0-D73C608BA826}"/>
              </a:ext>
            </a:extLst>
          </p:cNvPr>
          <p:cNvSpPr>
            <a:spLocks noGrp="1"/>
          </p:cNvSpPr>
          <p:nvPr>
            <p:ph sz="quarter" idx="21" hasCustomPrompt="1"/>
          </p:nvPr>
        </p:nvSpPr>
        <p:spPr>
          <a:xfrm>
            <a:off x="9405300" y="1600200"/>
            <a:ext cx="2520000" cy="545800"/>
          </a:xfrm>
          <a:prstGeom prst="rect">
            <a:avLst/>
          </a:prstGeom>
        </p:spPr>
        <p:txBody>
          <a:bodyPr anchor="b">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a:t>
            </a:r>
            <a:br>
              <a:rPr lang="en-US"/>
            </a:br>
            <a:r>
              <a:rPr lang="en-US"/>
              <a:t>text style</a:t>
            </a:r>
          </a:p>
        </p:txBody>
      </p:sp>
      <p:sp>
        <p:nvSpPr>
          <p:cNvPr id="24" name="Content Placeholder 2">
            <a:extLst>
              <a:ext uri="{FF2B5EF4-FFF2-40B4-BE49-F238E27FC236}">
                <a16:creationId xmlns:a16="http://schemas.microsoft.com/office/drawing/2014/main" id="{D9755290-4C3C-E24C-B6BC-20DF6E880554}"/>
              </a:ext>
            </a:extLst>
          </p:cNvPr>
          <p:cNvSpPr>
            <a:spLocks noGrp="1"/>
          </p:cNvSpPr>
          <p:nvPr>
            <p:ph sz="quarter" idx="18" hasCustomPrompt="1"/>
          </p:nvPr>
        </p:nvSpPr>
        <p:spPr>
          <a:xfrm>
            <a:off x="279978" y="1617724"/>
            <a:ext cx="2520000" cy="545800"/>
          </a:xfrm>
          <a:prstGeom prst="rect">
            <a:avLst/>
          </a:prstGeom>
        </p:spPr>
        <p:txBody>
          <a:bodyPr anchor="b">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a:t>
            </a:r>
            <a:br>
              <a:rPr lang="en-US"/>
            </a:br>
            <a:r>
              <a:rPr lang="en-US"/>
              <a:t>text style</a:t>
            </a:r>
          </a:p>
        </p:txBody>
      </p:sp>
      <p:sp>
        <p:nvSpPr>
          <p:cNvPr id="25" name="Slide Number Placeholder 5">
            <a:extLst>
              <a:ext uri="{FF2B5EF4-FFF2-40B4-BE49-F238E27FC236}">
                <a16:creationId xmlns:a16="http://schemas.microsoft.com/office/drawing/2014/main" id="{566D9861-0860-504E-9168-97DF8CEF6D4C}"/>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26" name="Slide Number Placeholder 5">
            <a:extLst>
              <a:ext uri="{FF2B5EF4-FFF2-40B4-BE49-F238E27FC236}">
                <a16:creationId xmlns:a16="http://schemas.microsoft.com/office/drawing/2014/main" id="{DF97B0E7-12BE-D947-A4B7-BC798D30E333}"/>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9" name="Title 1">
            <a:extLst>
              <a:ext uri="{FF2B5EF4-FFF2-40B4-BE49-F238E27FC236}">
                <a16:creationId xmlns:a16="http://schemas.microsoft.com/office/drawing/2014/main" id="{FF2C9176-1BC1-CD4C-86E4-E42842382134}"/>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30" name="Text Placeholder 9">
            <a:extLst>
              <a:ext uri="{FF2B5EF4-FFF2-40B4-BE49-F238E27FC236}">
                <a16:creationId xmlns:a16="http://schemas.microsoft.com/office/drawing/2014/main" id="{036D5B80-0FB8-8148-AD1D-0B2662B7836E}"/>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422528718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2" name="Content Placeholder 2">
            <a:extLst>
              <a:ext uri="{FF2B5EF4-FFF2-40B4-BE49-F238E27FC236}">
                <a16:creationId xmlns:a16="http://schemas.microsoft.com/office/drawing/2014/main" id="{AFB2EE90-08F0-9E43-914C-CA97DEDF2DD1}"/>
              </a:ext>
            </a:extLst>
          </p:cNvPr>
          <p:cNvSpPr>
            <a:spLocks noGrp="1"/>
          </p:cNvSpPr>
          <p:nvPr>
            <p:ph sz="quarter" idx="19"/>
          </p:nvPr>
        </p:nvSpPr>
        <p:spPr>
          <a:xfrm>
            <a:off x="283014" y="1600200"/>
            <a:ext cx="11642286" cy="4572000"/>
          </a:xfrm>
          <a:prstGeom prst="rect">
            <a:avLst/>
          </a:prstGeom>
        </p:spPr>
        <p:txBody>
          <a:bodyPr lIns="182880" rIns="182880"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0" name="Slide Number Placeholder 5">
            <a:extLst>
              <a:ext uri="{FF2B5EF4-FFF2-40B4-BE49-F238E27FC236}">
                <a16:creationId xmlns:a16="http://schemas.microsoft.com/office/drawing/2014/main" id="{FF1B16AB-EAF5-B740-81F2-7CA84EACE517}"/>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1" name="Slide Number Placeholder 5">
            <a:extLst>
              <a:ext uri="{FF2B5EF4-FFF2-40B4-BE49-F238E27FC236}">
                <a16:creationId xmlns:a16="http://schemas.microsoft.com/office/drawing/2014/main" id="{1E43D0B7-6B4C-694E-BA98-8FA6A6C777B4}"/>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1" name="Title 1">
            <a:extLst>
              <a:ext uri="{FF2B5EF4-FFF2-40B4-BE49-F238E27FC236}">
                <a16:creationId xmlns:a16="http://schemas.microsoft.com/office/drawing/2014/main" id="{83DB8FD7-7134-9C43-A5D9-4ABBB254CD90}"/>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23" name="Text Placeholder 9">
            <a:extLst>
              <a:ext uri="{FF2B5EF4-FFF2-40B4-BE49-F238E27FC236}">
                <a16:creationId xmlns:a16="http://schemas.microsoft.com/office/drawing/2014/main" id="{549260A2-E3DE-9C4A-BCCA-E8AE523F4635}"/>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l">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96363374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cxnSp>
        <p:nvCxnSpPr>
          <p:cNvPr id="11" name="Straight Connector 10">
            <a:extLst>
              <a:ext uri="{FF2B5EF4-FFF2-40B4-BE49-F238E27FC236}">
                <a16:creationId xmlns:a16="http://schemas.microsoft.com/office/drawing/2014/main" id="{B8596E58-DF50-EB49-A35A-C17C3CE36112}"/>
              </a:ext>
            </a:extLst>
          </p:cNvPr>
          <p:cNvCxnSpPr>
            <a:cxnSpLocks noChangeAspect="1"/>
          </p:cNvCxnSpPr>
          <p:nvPr userDrawn="1"/>
        </p:nvCxnSpPr>
        <p:spPr>
          <a:xfrm flipV="1">
            <a:off x="6114929" y="1600201"/>
            <a:ext cx="0" cy="4571999"/>
          </a:xfrm>
          <a:prstGeom prst="line">
            <a:avLst/>
          </a:prstGeom>
          <a:ln w="12700">
            <a:solidFill>
              <a:schemeClr val="accent5"/>
            </a:solidFill>
          </a:ln>
          <a:effectLst/>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9829B9FF-849D-3847-80FA-46FA33C35125}"/>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36DBF007-8FA8-C14C-9BDB-F5EB039F6BC2}"/>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5" name="Content Placeholder 2">
            <a:extLst>
              <a:ext uri="{FF2B5EF4-FFF2-40B4-BE49-F238E27FC236}">
                <a16:creationId xmlns:a16="http://schemas.microsoft.com/office/drawing/2014/main" id="{8FBE7794-4C60-BC49-AFF3-8EAE1158DC1F}"/>
              </a:ext>
            </a:extLst>
          </p:cNvPr>
          <p:cNvSpPr>
            <a:spLocks noGrp="1"/>
          </p:cNvSpPr>
          <p:nvPr>
            <p:ph sz="quarter" idx="18"/>
          </p:nvPr>
        </p:nvSpPr>
        <p:spPr>
          <a:xfrm>
            <a:off x="6671734" y="2007370"/>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Content Placeholder 2">
            <a:extLst>
              <a:ext uri="{FF2B5EF4-FFF2-40B4-BE49-F238E27FC236}">
                <a16:creationId xmlns:a16="http://schemas.microsoft.com/office/drawing/2014/main" id="{0EA1C274-6E34-C14C-BEA8-C20BD02316A6}"/>
              </a:ext>
            </a:extLst>
          </p:cNvPr>
          <p:cNvSpPr>
            <a:spLocks noGrp="1"/>
          </p:cNvSpPr>
          <p:nvPr>
            <p:ph sz="quarter" idx="19"/>
          </p:nvPr>
        </p:nvSpPr>
        <p:spPr>
          <a:xfrm>
            <a:off x="773854" y="2007370"/>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7" name="Title 1">
            <a:extLst>
              <a:ext uri="{FF2B5EF4-FFF2-40B4-BE49-F238E27FC236}">
                <a16:creationId xmlns:a16="http://schemas.microsoft.com/office/drawing/2014/main" id="{5E040B91-098B-A845-846C-F6840A01BB33}"/>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8" name="Text Placeholder 9">
            <a:extLst>
              <a:ext uri="{FF2B5EF4-FFF2-40B4-BE49-F238E27FC236}">
                <a16:creationId xmlns:a16="http://schemas.microsoft.com/office/drawing/2014/main" id="{CF1B488C-6675-0346-882A-3DF73FECE628}"/>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173880446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70B5E51D-FD1F-4C87-93AA-8A326C2485B2}"/>
              </a:ext>
            </a:extLst>
          </p:cNvPr>
          <p:cNvSpPr>
            <a:spLocks noGrp="1"/>
          </p:cNvSpPr>
          <p:nvPr>
            <p:ph type="pic" sz="quarter" idx="14"/>
          </p:nvPr>
        </p:nvSpPr>
        <p:spPr>
          <a:xfrm>
            <a:off x="283014" y="1600201"/>
            <a:ext cx="5812986" cy="4572000"/>
          </a:xfrm>
          <a:prstGeom prst="rect">
            <a:avLst/>
          </a:prstGeom>
        </p:spPr>
        <p:txBody>
          <a:bodyPr anchor="ctr"/>
          <a:lstStyle>
            <a:lvl1pPr marL="0" indent="0" algn="ctr">
              <a:buNone/>
              <a:defRPr/>
            </a:lvl1pPr>
          </a:lstStyle>
          <a:p>
            <a:endParaRPr lang="id-ID"/>
          </a:p>
        </p:txBody>
      </p:sp>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0" name="Content Placeholder 2">
            <a:extLst>
              <a:ext uri="{FF2B5EF4-FFF2-40B4-BE49-F238E27FC236}">
                <a16:creationId xmlns:a16="http://schemas.microsoft.com/office/drawing/2014/main" id="{4C5F24DA-7A5C-8A4E-8358-EA73D2D0CB17}"/>
              </a:ext>
            </a:extLst>
          </p:cNvPr>
          <p:cNvSpPr>
            <a:spLocks noGrp="1"/>
          </p:cNvSpPr>
          <p:nvPr>
            <p:ph sz="quarter" idx="18"/>
          </p:nvPr>
        </p:nvSpPr>
        <p:spPr>
          <a:xfrm>
            <a:off x="6671734" y="2007370"/>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2" name="Slide Number Placeholder 5">
            <a:extLst>
              <a:ext uri="{FF2B5EF4-FFF2-40B4-BE49-F238E27FC236}">
                <a16:creationId xmlns:a16="http://schemas.microsoft.com/office/drawing/2014/main" id="{22B10D0F-FD19-A241-8342-6CAF1ACFCD68}"/>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0313948-116C-F44C-B65B-B054DD4F04A5}"/>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2" name="Title 1">
            <a:extLst>
              <a:ext uri="{FF2B5EF4-FFF2-40B4-BE49-F238E27FC236}">
                <a16:creationId xmlns:a16="http://schemas.microsoft.com/office/drawing/2014/main" id="{944D05BB-8332-C549-9D48-6E5393C07780}"/>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23" name="Text Placeholder 9">
            <a:extLst>
              <a:ext uri="{FF2B5EF4-FFF2-40B4-BE49-F238E27FC236}">
                <a16:creationId xmlns:a16="http://schemas.microsoft.com/office/drawing/2014/main" id="{7A1CE3B9-6FE6-A440-A3D8-621CB0F193E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l">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419510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a:biLevel thresh="50000"/>
          </a:blip>
          <a:stretch>
            <a:fillRect/>
          </a:stretch>
        </p:blipFill>
        <p:spPr>
          <a:xfrm>
            <a:off x="11822303" y="6494281"/>
            <a:ext cx="369697" cy="369697"/>
          </a:xfrm>
          <a:prstGeom prst="rect">
            <a:avLst/>
          </a:prstGeom>
        </p:spPr>
      </p:pic>
      <p:sp>
        <p:nvSpPr>
          <p:cNvPr id="2" name="Slide Number Placeholder 5">
            <a:extLst>
              <a:ext uri="{FF2B5EF4-FFF2-40B4-BE49-F238E27FC236}">
                <a16:creationId xmlns:a16="http://schemas.microsoft.com/office/drawing/2014/main" id="{82C7BE8B-91F4-4A54-A7B1-03EE64BCAD5D}"/>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2020 CESMII - All Rights Reserved.        </a:t>
            </a:r>
          </a:p>
        </p:txBody>
      </p:sp>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198044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1119D940-E316-A141-9440-B733A9282499}"/>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B0FD14B3-C232-4644-A481-3B574E4868AE}"/>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2" name="Picture Placeholder 11">
            <a:extLst>
              <a:ext uri="{FF2B5EF4-FFF2-40B4-BE49-F238E27FC236}">
                <a16:creationId xmlns:a16="http://schemas.microsoft.com/office/drawing/2014/main" id="{E228506E-6BC3-C54F-9237-7868F977D5B4}"/>
              </a:ext>
            </a:extLst>
          </p:cNvPr>
          <p:cNvSpPr>
            <a:spLocks noGrp="1"/>
          </p:cNvSpPr>
          <p:nvPr>
            <p:ph type="pic" sz="quarter" idx="14"/>
          </p:nvPr>
        </p:nvSpPr>
        <p:spPr>
          <a:xfrm>
            <a:off x="6112314" y="1600201"/>
            <a:ext cx="5812986" cy="4572000"/>
          </a:xfrm>
          <a:prstGeom prst="rect">
            <a:avLst/>
          </a:prstGeom>
        </p:spPr>
        <p:txBody>
          <a:bodyPr anchor="ctr"/>
          <a:lstStyle>
            <a:lvl1pPr marL="0" indent="0" algn="ctr">
              <a:buNone/>
              <a:defRPr/>
            </a:lvl1pPr>
          </a:lstStyle>
          <a:p>
            <a:endParaRPr lang="id-ID"/>
          </a:p>
        </p:txBody>
      </p:sp>
      <p:sp>
        <p:nvSpPr>
          <p:cNvPr id="23" name="Content Placeholder 2">
            <a:extLst>
              <a:ext uri="{FF2B5EF4-FFF2-40B4-BE49-F238E27FC236}">
                <a16:creationId xmlns:a16="http://schemas.microsoft.com/office/drawing/2014/main" id="{6CBF6F4C-49D8-9B4A-BDF2-20EBA888AC58}"/>
              </a:ext>
            </a:extLst>
          </p:cNvPr>
          <p:cNvSpPr>
            <a:spLocks noGrp="1"/>
          </p:cNvSpPr>
          <p:nvPr>
            <p:ph sz="quarter" idx="18"/>
          </p:nvPr>
        </p:nvSpPr>
        <p:spPr>
          <a:xfrm>
            <a:off x="804334" y="2007370"/>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4" name="Title 1">
            <a:extLst>
              <a:ext uri="{FF2B5EF4-FFF2-40B4-BE49-F238E27FC236}">
                <a16:creationId xmlns:a16="http://schemas.microsoft.com/office/drawing/2014/main" id="{C4200531-8DAF-114B-90F7-9D8371437B95}"/>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25" name="Text Placeholder 9">
            <a:extLst>
              <a:ext uri="{FF2B5EF4-FFF2-40B4-BE49-F238E27FC236}">
                <a16:creationId xmlns:a16="http://schemas.microsoft.com/office/drawing/2014/main" id="{2DD3FC6B-82EF-BF49-8BAA-279D1700E9AD}"/>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l">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109518527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Layout 9">
    <p:spTree>
      <p:nvGrpSpPr>
        <p:cNvPr id="1" name=""/>
        <p:cNvGrpSpPr/>
        <p:nvPr/>
      </p:nvGrpSpPr>
      <p:grpSpPr>
        <a:xfrm>
          <a:off x="0" y="0"/>
          <a:ext cx="0" cy="0"/>
          <a:chOff x="0" y="0"/>
          <a:chExt cx="0" cy="0"/>
        </a:xfrm>
      </p:grpSpPr>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0" name="Slide Number Placeholder 5">
            <a:extLst>
              <a:ext uri="{FF2B5EF4-FFF2-40B4-BE49-F238E27FC236}">
                <a16:creationId xmlns:a16="http://schemas.microsoft.com/office/drawing/2014/main" id="{0F9212B7-5E64-FD4F-8EE1-933946643115}"/>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2" name="Slide Number Placeholder 5">
            <a:extLst>
              <a:ext uri="{FF2B5EF4-FFF2-40B4-BE49-F238E27FC236}">
                <a16:creationId xmlns:a16="http://schemas.microsoft.com/office/drawing/2014/main" id="{E8E145A0-A6F4-FF4A-85F4-2796F3F14B2E}"/>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Tree>
    <p:extLst>
      <p:ext uri="{BB962C8B-B14F-4D97-AF65-F5344CB8AC3E}">
        <p14:creationId xmlns:p14="http://schemas.microsoft.com/office/powerpoint/2010/main" val="302991531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Layout 10">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49E94143-FE7E-4405-B3B0-6F6A3B33E647}"/>
              </a:ext>
            </a:extLst>
          </p:cNvPr>
          <p:cNvSpPr>
            <a:spLocks noGrp="1"/>
          </p:cNvSpPr>
          <p:nvPr>
            <p:ph type="pic" sz="quarter" idx="14"/>
          </p:nvPr>
        </p:nvSpPr>
        <p:spPr>
          <a:xfrm>
            <a:off x="1325960" y="2039936"/>
            <a:ext cx="1260000" cy="1260000"/>
          </a:xfrm>
          <a:prstGeom prst="rect">
            <a:avLst/>
          </a:prstGeom>
        </p:spPr>
        <p:txBody>
          <a:bodyPr anchor="ctr"/>
          <a:lstStyle>
            <a:lvl1pPr marL="0" indent="0" algn="ctr">
              <a:buNone/>
              <a:defRPr sz="1200"/>
            </a:lvl1pPr>
          </a:lstStyle>
          <a:p>
            <a:endParaRPr lang="id-ID"/>
          </a:p>
        </p:txBody>
      </p:sp>
      <p:sp>
        <p:nvSpPr>
          <p:cNvPr id="13" name="Picture Placeholder 6">
            <a:extLst>
              <a:ext uri="{FF2B5EF4-FFF2-40B4-BE49-F238E27FC236}">
                <a16:creationId xmlns:a16="http://schemas.microsoft.com/office/drawing/2014/main" id="{7F39CC5B-CD77-41B3-A9F8-0BC5279C8B61}"/>
              </a:ext>
            </a:extLst>
          </p:cNvPr>
          <p:cNvSpPr>
            <a:spLocks noGrp="1"/>
          </p:cNvSpPr>
          <p:nvPr>
            <p:ph type="pic" sz="quarter" idx="15"/>
          </p:nvPr>
        </p:nvSpPr>
        <p:spPr>
          <a:xfrm>
            <a:off x="9552806" y="2039936"/>
            <a:ext cx="1260000" cy="1260000"/>
          </a:xfrm>
          <a:prstGeom prst="rect">
            <a:avLst/>
          </a:prstGeom>
        </p:spPr>
        <p:txBody>
          <a:bodyPr anchor="ctr"/>
          <a:lstStyle>
            <a:lvl1pPr marL="0" indent="0" algn="ctr">
              <a:buNone/>
              <a:defRPr sz="1200"/>
            </a:lvl1pPr>
          </a:lstStyle>
          <a:p>
            <a:endParaRPr lang="id-ID"/>
          </a:p>
        </p:txBody>
      </p:sp>
      <p:sp>
        <p:nvSpPr>
          <p:cNvPr id="14" name="Picture Placeholder 6">
            <a:extLst>
              <a:ext uri="{FF2B5EF4-FFF2-40B4-BE49-F238E27FC236}">
                <a16:creationId xmlns:a16="http://schemas.microsoft.com/office/drawing/2014/main" id="{A9DC35DC-2D52-4786-87F7-0622512D0AC8}"/>
              </a:ext>
            </a:extLst>
          </p:cNvPr>
          <p:cNvSpPr>
            <a:spLocks noGrp="1"/>
          </p:cNvSpPr>
          <p:nvPr>
            <p:ph type="pic" sz="quarter" idx="16"/>
          </p:nvPr>
        </p:nvSpPr>
        <p:spPr>
          <a:xfrm>
            <a:off x="5466000" y="2039936"/>
            <a:ext cx="1260000" cy="1260000"/>
          </a:xfrm>
          <a:prstGeom prst="rect">
            <a:avLst/>
          </a:prstGeom>
        </p:spPr>
        <p:txBody>
          <a:bodyPr anchor="ctr"/>
          <a:lstStyle>
            <a:lvl1pPr marL="0" indent="0" algn="ctr">
              <a:buNone/>
              <a:defRPr sz="1200"/>
            </a:lvl1pPr>
          </a:lstStyle>
          <a:p>
            <a:endParaRPr lang="id-ID"/>
          </a:p>
        </p:txBody>
      </p:sp>
      <p:sp>
        <p:nvSpPr>
          <p:cNvPr id="15" name="Parallelogram 3">
            <a:extLst>
              <a:ext uri="{FF2B5EF4-FFF2-40B4-BE49-F238E27FC236}">
                <a16:creationId xmlns:a16="http://schemas.microsoft.com/office/drawing/2014/main" id="{CD111768-2C1C-5544-8830-447CC28743CE}"/>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82639FA-4128-334B-96D3-E9CB6BC897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3" name="Content Placeholder 2">
            <a:extLst>
              <a:ext uri="{FF2B5EF4-FFF2-40B4-BE49-F238E27FC236}">
                <a16:creationId xmlns:a16="http://schemas.microsoft.com/office/drawing/2014/main" id="{2F9E7919-F074-4145-8E46-5518A0D1D4F3}"/>
              </a:ext>
            </a:extLst>
          </p:cNvPr>
          <p:cNvSpPr>
            <a:spLocks noGrp="1"/>
          </p:cNvSpPr>
          <p:nvPr>
            <p:ph sz="quarter" idx="18"/>
          </p:nvPr>
        </p:nvSpPr>
        <p:spPr>
          <a:xfrm>
            <a:off x="695960" y="3558066"/>
            <a:ext cx="2520000" cy="2614134"/>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4" name="Content Placeholder 2">
            <a:extLst>
              <a:ext uri="{FF2B5EF4-FFF2-40B4-BE49-F238E27FC236}">
                <a16:creationId xmlns:a16="http://schemas.microsoft.com/office/drawing/2014/main" id="{479445AF-0685-8347-96C4-61DDE54E60EF}"/>
              </a:ext>
            </a:extLst>
          </p:cNvPr>
          <p:cNvSpPr>
            <a:spLocks noGrp="1"/>
          </p:cNvSpPr>
          <p:nvPr>
            <p:ph sz="quarter" idx="19"/>
          </p:nvPr>
        </p:nvSpPr>
        <p:spPr>
          <a:xfrm>
            <a:off x="4836000" y="3558066"/>
            <a:ext cx="2520000" cy="2614134"/>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5" name="Content Placeholder 2">
            <a:extLst>
              <a:ext uri="{FF2B5EF4-FFF2-40B4-BE49-F238E27FC236}">
                <a16:creationId xmlns:a16="http://schemas.microsoft.com/office/drawing/2014/main" id="{5E84D8D3-32CD-E54A-931B-D850228136FF}"/>
              </a:ext>
            </a:extLst>
          </p:cNvPr>
          <p:cNvSpPr>
            <a:spLocks noGrp="1"/>
          </p:cNvSpPr>
          <p:nvPr>
            <p:ph sz="quarter" idx="20"/>
          </p:nvPr>
        </p:nvSpPr>
        <p:spPr>
          <a:xfrm>
            <a:off x="8922806" y="3558066"/>
            <a:ext cx="2520000" cy="2614134"/>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6" name="Slide Number Placeholder 5">
            <a:extLst>
              <a:ext uri="{FF2B5EF4-FFF2-40B4-BE49-F238E27FC236}">
                <a16:creationId xmlns:a16="http://schemas.microsoft.com/office/drawing/2014/main" id="{D694C164-32AC-5449-A339-E5D94DA7AC39}"/>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7" name="Slide Number Placeholder 5">
            <a:extLst>
              <a:ext uri="{FF2B5EF4-FFF2-40B4-BE49-F238E27FC236}">
                <a16:creationId xmlns:a16="http://schemas.microsoft.com/office/drawing/2014/main" id="{E743F1B6-4293-D44B-A947-17653B7B0F7F}"/>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6" name="Title 1">
            <a:extLst>
              <a:ext uri="{FF2B5EF4-FFF2-40B4-BE49-F238E27FC236}">
                <a16:creationId xmlns:a16="http://schemas.microsoft.com/office/drawing/2014/main" id="{0FE1C186-8B6C-7247-8EEB-95A123C128C3}"/>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7" name="Text Placeholder 9">
            <a:extLst>
              <a:ext uri="{FF2B5EF4-FFF2-40B4-BE49-F238E27FC236}">
                <a16:creationId xmlns:a16="http://schemas.microsoft.com/office/drawing/2014/main" id="{07CB6CFF-7387-E545-B25A-DE8289A1C367}"/>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76832032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Layout 11">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149D4E7D-F51D-4CEF-AC74-A691AA6AE2A8}"/>
              </a:ext>
            </a:extLst>
          </p:cNvPr>
          <p:cNvSpPr>
            <a:spLocks noGrp="1"/>
          </p:cNvSpPr>
          <p:nvPr>
            <p:ph type="pic" sz="quarter" idx="14"/>
          </p:nvPr>
        </p:nvSpPr>
        <p:spPr>
          <a:xfrm>
            <a:off x="695960" y="1654234"/>
            <a:ext cx="1800225" cy="1768338"/>
          </a:xfrm>
          <a:prstGeom prst="rect">
            <a:avLst/>
          </a:prstGeom>
        </p:spPr>
        <p:txBody>
          <a:bodyPr anchor="ctr"/>
          <a:lstStyle>
            <a:lvl1pPr marL="0" indent="0" algn="ctr">
              <a:buNone/>
              <a:defRPr sz="1600"/>
            </a:lvl1pPr>
          </a:lstStyle>
          <a:p>
            <a:endParaRPr lang="id-ID"/>
          </a:p>
        </p:txBody>
      </p:sp>
      <p:sp>
        <p:nvSpPr>
          <p:cNvPr id="14" name="Picture Placeholder 9">
            <a:extLst>
              <a:ext uri="{FF2B5EF4-FFF2-40B4-BE49-F238E27FC236}">
                <a16:creationId xmlns:a16="http://schemas.microsoft.com/office/drawing/2014/main" id="{1424BD47-36D8-4D1A-BE14-9782F1FD74D4}"/>
              </a:ext>
            </a:extLst>
          </p:cNvPr>
          <p:cNvSpPr>
            <a:spLocks noGrp="1"/>
          </p:cNvSpPr>
          <p:nvPr>
            <p:ph type="pic" sz="quarter" idx="15"/>
          </p:nvPr>
        </p:nvSpPr>
        <p:spPr>
          <a:xfrm>
            <a:off x="695960" y="3825875"/>
            <a:ext cx="1800225" cy="1908000"/>
          </a:xfrm>
          <a:prstGeom prst="rect">
            <a:avLst/>
          </a:prstGeom>
        </p:spPr>
        <p:txBody>
          <a:bodyPr anchor="ctr"/>
          <a:lstStyle>
            <a:lvl1pPr marL="0" indent="0" algn="ctr">
              <a:buNone/>
              <a:defRPr sz="1600"/>
            </a:lvl1pPr>
          </a:lstStyle>
          <a:p>
            <a:endParaRPr lang="id-ID"/>
          </a:p>
        </p:txBody>
      </p:sp>
      <p:sp>
        <p:nvSpPr>
          <p:cNvPr id="15" name="Picture Placeholder 9">
            <a:extLst>
              <a:ext uri="{FF2B5EF4-FFF2-40B4-BE49-F238E27FC236}">
                <a16:creationId xmlns:a16="http://schemas.microsoft.com/office/drawing/2014/main" id="{87D7A4D8-88B4-4DB1-99A7-519C7BE9418F}"/>
              </a:ext>
            </a:extLst>
          </p:cNvPr>
          <p:cNvSpPr>
            <a:spLocks noGrp="1"/>
          </p:cNvSpPr>
          <p:nvPr>
            <p:ph type="pic" sz="quarter" idx="16"/>
          </p:nvPr>
        </p:nvSpPr>
        <p:spPr>
          <a:xfrm>
            <a:off x="6182360" y="1654234"/>
            <a:ext cx="1800225" cy="1768338"/>
          </a:xfrm>
          <a:prstGeom prst="rect">
            <a:avLst/>
          </a:prstGeom>
        </p:spPr>
        <p:txBody>
          <a:bodyPr anchor="ctr"/>
          <a:lstStyle>
            <a:lvl1pPr marL="0" indent="0" algn="ctr">
              <a:buNone/>
              <a:defRPr sz="1600"/>
            </a:lvl1pPr>
          </a:lstStyle>
          <a:p>
            <a:endParaRPr lang="id-ID"/>
          </a:p>
        </p:txBody>
      </p:sp>
      <p:sp>
        <p:nvSpPr>
          <p:cNvPr id="16" name="Picture Placeholder 9">
            <a:extLst>
              <a:ext uri="{FF2B5EF4-FFF2-40B4-BE49-F238E27FC236}">
                <a16:creationId xmlns:a16="http://schemas.microsoft.com/office/drawing/2014/main" id="{5D95C81D-9B10-4FF8-8C90-E648F3A19651}"/>
              </a:ext>
            </a:extLst>
          </p:cNvPr>
          <p:cNvSpPr>
            <a:spLocks noGrp="1"/>
          </p:cNvSpPr>
          <p:nvPr>
            <p:ph type="pic" sz="quarter" idx="17"/>
          </p:nvPr>
        </p:nvSpPr>
        <p:spPr>
          <a:xfrm>
            <a:off x="6182360" y="3825875"/>
            <a:ext cx="1800225" cy="1908000"/>
          </a:xfrm>
          <a:prstGeom prst="rect">
            <a:avLst/>
          </a:prstGeom>
        </p:spPr>
        <p:txBody>
          <a:bodyPr anchor="ctr"/>
          <a:lstStyle>
            <a:lvl1pPr marL="0" indent="0" algn="ctr">
              <a:buNone/>
              <a:defRPr sz="1600"/>
            </a:lvl1pPr>
          </a:lstStyle>
          <a:p>
            <a:endParaRPr lang="id-ID"/>
          </a:p>
        </p:txBody>
      </p:sp>
      <p:sp>
        <p:nvSpPr>
          <p:cNvPr id="19" name="Parallelogram 3">
            <a:extLst>
              <a:ext uri="{FF2B5EF4-FFF2-40B4-BE49-F238E27FC236}">
                <a16:creationId xmlns:a16="http://schemas.microsoft.com/office/drawing/2014/main" id="{4402E1CC-DE54-3849-A8A7-A15413B57670}"/>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B4605F1-9F76-734A-A3FA-E583914EF9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3" name="Content Placeholder 2">
            <a:extLst>
              <a:ext uri="{FF2B5EF4-FFF2-40B4-BE49-F238E27FC236}">
                <a16:creationId xmlns:a16="http://schemas.microsoft.com/office/drawing/2014/main" id="{B9F8D501-3485-964E-B70E-6776156200FE}"/>
              </a:ext>
            </a:extLst>
          </p:cNvPr>
          <p:cNvSpPr>
            <a:spLocks noGrp="1"/>
          </p:cNvSpPr>
          <p:nvPr>
            <p:ph sz="quarter" idx="18"/>
          </p:nvPr>
        </p:nvSpPr>
        <p:spPr>
          <a:xfrm>
            <a:off x="2694093" y="1660662"/>
            <a:ext cx="3315547" cy="176833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5" name="Content Placeholder 2">
            <a:extLst>
              <a:ext uri="{FF2B5EF4-FFF2-40B4-BE49-F238E27FC236}">
                <a16:creationId xmlns:a16="http://schemas.microsoft.com/office/drawing/2014/main" id="{9B2963AD-F43C-4A4B-A0D1-8055556FDD01}"/>
              </a:ext>
            </a:extLst>
          </p:cNvPr>
          <p:cNvSpPr>
            <a:spLocks noGrp="1"/>
          </p:cNvSpPr>
          <p:nvPr>
            <p:ph sz="quarter" idx="19"/>
          </p:nvPr>
        </p:nvSpPr>
        <p:spPr>
          <a:xfrm>
            <a:off x="2694093" y="3834490"/>
            <a:ext cx="3315547" cy="190800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Content Placeholder 2">
            <a:extLst>
              <a:ext uri="{FF2B5EF4-FFF2-40B4-BE49-F238E27FC236}">
                <a16:creationId xmlns:a16="http://schemas.microsoft.com/office/drawing/2014/main" id="{F791DA08-3744-1546-98D3-E7C391BA3A7A}"/>
              </a:ext>
            </a:extLst>
          </p:cNvPr>
          <p:cNvSpPr>
            <a:spLocks noGrp="1"/>
          </p:cNvSpPr>
          <p:nvPr>
            <p:ph sz="quarter" idx="20"/>
          </p:nvPr>
        </p:nvSpPr>
        <p:spPr>
          <a:xfrm>
            <a:off x="8338538" y="1660662"/>
            <a:ext cx="3315547" cy="176833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7" name="Content Placeholder 2">
            <a:extLst>
              <a:ext uri="{FF2B5EF4-FFF2-40B4-BE49-F238E27FC236}">
                <a16:creationId xmlns:a16="http://schemas.microsoft.com/office/drawing/2014/main" id="{6813BB75-F99A-7E45-A7EC-EDE051A459D9}"/>
              </a:ext>
            </a:extLst>
          </p:cNvPr>
          <p:cNvSpPr>
            <a:spLocks noGrp="1"/>
          </p:cNvSpPr>
          <p:nvPr>
            <p:ph sz="quarter" idx="21"/>
          </p:nvPr>
        </p:nvSpPr>
        <p:spPr>
          <a:xfrm>
            <a:off x="8338538" y="3834490"/>
            <a:ext cx="3315547" cy="190800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7" name="Slide Number Placeholder 5">
            <a:extLst>
              <a:ext uri="{FF2B5EF4-FFF2-40B4-BE49-F238E27FC236}">
                <a16:creationId xmlns:a16="http://schemas.microsoft.com/office/drawing/2014/main" id="{74FCDA19-AB8F-9E4C-8EF2-16863A658FD9}"/>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8" name="Slide Number Placeholder 5">
            <a:extLst>
              <a:ext uri="{FF2B5EF4-FFF2-40B4-BE49-F238E27FC236}">
                <a16:creationId xmlns:a16="http://schemas.microsoft.com/office/drawing/2014/main" id="{D5274391-EBBA-8642-B359-34330DB8B1E1}"/>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4" name="Title 1">
            <a:extLst>
              <a:ext uri="{FF2B5EF4-FFF2-40B4-BE49-F238E27FC236}">
                <a16:creationId xmlns:a16="http://schemas.microsoft.com/office/drawing/2014/main" id="{63A99B0D-1CE0-7A40-9709-F2D51019545D}"/>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30" name="Text Placeholder 9">
            <a:extLst>
              <a:ext uri="{FF2B5EF4-FFF2-40B4-BE49-F238E27FC236}">
                <a16:creationId xmlns:a16="http://schemas.microsoft.com/office/drawing/2014/main" id="{6DD51637-77DB-2A46-85B5-E618DF34121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14659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Layout 12">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49E94143-FE7E-4405-B3B0-6F6A3B33E647}"/>
              </a:ext>
            </a:extLst>
          </p:cNvPr>
          <p:cNvSpPr>
            <a:spLocks noGrp="1"/>
          </p:cNvSpPr>
          <p:nvPr>
            <p:ph type="pic" sz="quarter" idx="14"/>
          </p:nvPr>
        </p:nvSpPr>
        <p:spPr>
          <a:xfrm>
            <a:off x="4068234" y="1911381"/>
            <a:ext cx="1260000" cy="1260000"/>
          </a:xfrm>
          <a:prstGeom prst="rect">
            <a:avLst/>
          </a:prstGeom>
        </p:spPr>
        <p:txBody>
          <a:bodyPr anchor="ctr"/>
          <a:lstStyle>
            <a:lvl1pPr marL="0" indent="0" algn="ctr">
              <a:buNone/>
              <a:defRPr sz="1200"/>
            </a:lvl1pPr>
          </a:lstStyle>
          <a:p>
            <a:endParaRPr lang="id-ID"/>
          </a:p>
        </p:txBody>
      </p:sp>
      <p:sp>
        <p:nvSpPr>
          <p:cNvPr id="15" name="Parallelogram 3">
            <a:extLst>
              <a:ext uri="{FF2B5EF4-FFF2-40B4-BE49-F238E27FC236}">
                <a16:creationId xmlns:a16="http://schemas.microsoft.com/office/drawing/2014/main" id="{CD111768-2C1C-5544-8830-447CC28743CE}"/>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82639FA-4128-334B-96D3-E9CB6BC897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3" name="Content Placeholder 2">
            <a:extLst>
              <a:ext uri="{FF2B5EF4-FFF2-40B4-BE49-F238E27FC236}">
                <a16:creationId xmlns:a16="http://schemas.microsoft.com/office/drawing/2014/main" id="{2F9E7919-F074-4145-8E46-5518A0D1D4F3}"/>
              </a:ext>
            </a:extLst>
          </p:cNvPr>
          <p:cNvSpPr>
            <a:spLocks noGrp="1"/>
          </p:cNvSpPr>
          <p:nvPr>
            <p:ph sz="quarter" idx="18"/>
          </p:nvPr>
        </p:nvSpPr>
        <p:spPr>
          <a:xfrm>
            <a:off x="5444838" y="1911381"/>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6" name="Picture Placeholder 6">
            <a:extLst>
              <a:ext uri="{FF2B5EF4-FFF2-40B4-BE49-F238E27FC236}">
                <a16:creationId xmlns:a16="http://schemas.microsoft.com/office/drawing/2014/main" id="{2FB67916-0233-5A40-991D-5D6B762FBE1C}"/>
              </a:ext>
            </a:extLst>
          </p:cNvPr>
          <p:cNvSpPr>
            <a:spLocks noGrp="1"/>
          </p:cNvSpPr>
          <p:nvPr>
            <p:ph type="pic" sz="quarter" idx="19"/>
          </p:nvPr>
        </p:nvSpPr>
        <p:spPr>
          <a:xfrm>
            <a:off x="8087078" y="1911381"/>
            <a:ext cx="1260000" cy="1260000"/>
          </a:xfrm>
          <a:prstGeom prst="rect">
            <a:avLst/>
          </a:prstGeom>
        </p:spPr>
        <p:txBody>
          <a:bodyPr anchor="ctr"/>
          <a:lstStyle>
            <a:lvl1pPr marL="0" indent="0" algn="ctr">
              <a:buNone/>
              <a:defRPr sz="1200"/>
            </a:lvl1pPr>
          </a:lstStyle>
          <a:p>
            <a:endParaRPr lang="id-ID"/>
          </a:p>
        </p:txBody>
      </p:sp>
      <p:sp>
        <p:nvSpPr>
          <p:cNvPr id="17" name="Content Placeholder 2">
            <a:extLst>
              <a:ext uri="{FF2B5EF4-FFF2-40B4-BE49-F238E27FC236}">
                <a16:creationId xmlns:a16="http://schemas.microsoft.com/office/drawing/2014/main" id="{1B7EC414-B41E-CC49-9BE0-D99B51BD021A}"/>
              </a:ext>
            </a:extLst>
          </p:cNvPr>
          <p:cNvSpPr>
            <a:spLocks noGrp="1"/>
          </p:cNvSpPr>
          <p:nvPr>
            <p:ph sz="quarter" idx="20"/>
          </p:nvPr>
        </p:nvSpPr>
        <p:spPr>
          <a:xfrm>
            <a:off x="9463682" y="1911381"/>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Picture Placeholder 6">
            <a:extLst>
              <a:ext uri="{FF2B5EF4-FFF2-40B4-BE49-F238E27FC236}">
                <a16:creationId xmlns:a16="http://schemas.microsoft.com/office/drawing/2014/main" id="{7C159F8D-8246-E645-B704-65A064AA2ADB}"/>
              </a:ext>
            </a:extLst>
          </p:cNvPr>
          <p:cNvSpPr>
            <a:spLocks noGrp="1"/>
          </p:cNvSpPr>
          <p:nvPr>
            <p:ph type="pic" sz="quarter" idx="21"/>
          </p:nvPr>
        </p:nvSpPr>
        <p:spPr>
          <a:xfrm>
            <a:off x="4068234" y="3254758"/>
            <a:ext cx="1260000" cy="1260000"/>
          </a:xfrm>
          <a:prstGeom prst="rect">
            <a:avLst/>
          </a:prstGeom>
        </p:spPr>
        <p:txBody>
          <a:bodyPr anchor="ctr"/>
          <a:lstStyle>
            <a:lvl1pPr marL="0" indent="0" algn="ctr">
              <a:buNone/>
              <a:defRPr sz="1200"/>
            </a:lvl1pPr>
          </a:lstStyle>
          <a:p>
            <a:endParaRPr lang="id-ID"/>
          </a:p>
        </p:txBody>
      </p:sp>
      <p:sp>
        <p:nvSpPr>
          <p:cNvPr id="27" name="Content Placeholder 2">
            <a:extLst>
              <a:ext uri="{FF2B5EF4-FFF2-40B4-BE49-F238E27FC236}">
                <a16:creationId xmlns:a16="http://schemas.microsoft.com/office/drawing/2014/main" id="{B7C2266A-ECAF-0743-9CA6-33313262D21E}"/>
              </a:ext>
            </a:extLst>
          </p:cNvPr>
          <p:cNvSpPr>
            <a:spLocks noGrp="1"/>
          </p:cNvSpPr>
          <p:nvPr>
            <p:ph sz="quarter" idx="22"/>
          </p:nvPr>
        </p:nvSpPr>
        <p:spPr>
          <a:xfrm>
            <a:off x="5444838" y="3254758"/>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8" name="Picture Placeholder 6">
            <a:extLst>
              <a:ext uri="{FF2B5EF4-FFF2-40B4-BE49-F238E27FC236}">
                <a16:creationId xmlns:a16="http://schemas.microsoft.com/office/drawing/2014/main" id="{468CB63E-9AD9-414E-9634-4FE61A29C235}"/>
              </a:ext>
            </a:extLst>
          </p:cNvPr>
          <p:cNvSpPr>
            <a:spLocks noGrp="1"/>
          </p:cNvSpPr>
          <p:nvPr>
            <p:ph type="pic" sz="quarter" idx="23"/>
          </p:nvPr>
        </p:nvSpPr>
        <p:spPr>
          <a:xfrm>
            <a:off x="8087078" y="3254758"/>
            <a:ext cx="1260000" cy="1260000"/>
          </a:xfrm>
          <a:prstGeom prst="rect">
            <a:avLst/>
          </a:prstGeom>
        </p:spPr>
        <p:txBody>
          <a:bodyPr anchor="ctr"/>
          <a:lstStyle>
            <a:lvl1pPr marL="0" indent="0" algn="ctr">
              <a:buNone/>
              <a:defRPr sz="1200"/>
            </a:lvl1pPr>
          </a:lstStyle>
          <a:p>
            <a:endParaRPr lang="id-ID"/>
          </a:p>
        </p:txBody>
      </p:sp>
      <p:sp>
        <p:nvSpPr>
          <p:cNvPr id="29" name="Content Placeholder 2">
            <a:extLst>
              <a:ext uri="{FF2B5EF4-FFF2-40B4-BE49-F238E27FC236}">
                <a16:creationId xmlns:a16="http://schemas.microsoft.com/office/drawing/2014/main" id="{7B5EBE42-E0B7-A942-8A49-D1D95F34FEA4}"/>
              </a:ext>
            </a:extLst>
          </p:cNvPr>
          <p:cNvSpPr>
            <a:spLocks noGrp="1"/>
          </p:cNvSpPr>
          <p:nvPr>
            <p:ph sz="quarter" idx="24"/>
          </p:nvPr>
        </p:nvSpPr>
        <p:spPr>
          <a:xfrm>
            <a:off x="9463682" y="3254758"/>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30" name="Picture Placeholder 6">
            <a:extLst>
              <a:ext uri="{FF2B5EF4-FFF2-40B4-BE49-F238E27FC236}">
                <a16:creationId xmlns:a16="http://schemas.microsoft.com/office/drawing/2014/main" id="{CC52776D-F3E9-E14F-B94A-AAE2BBCAE1EA}"/>
              </a:ext>
            </a:extLst>
          </p:cNvPr>
          <p:cNvSpPr>
            <a:spLocks noGrp="1"/>
          </p:cNvSpPr>
          <p:nvPr>
            <p:ph type="pic" sz="quarter" idx="25"/>
          </p:nvPr>
        </p:nvSpPr>
        <p:spPr>
          <a:xfrm>
            <a:off x="4068234" y="4620714"/>
            <a:ext cx="1260000" cy="1260000"/>
          </a:xfrm>
          <a:prstGeom prst="rect">
            <a:avLst/>
          </a:prstGeom>
        </p:spPr>
        <p:txBody>
          <a:bodyPr anchor="ctr"/>
          <a:lstStyle>
            <a:lvl1pPr marL="0" indent="0" algn="ctr">
              <a:buNone/>
              <a:defRPr sz="1200"/>
            </a:lvl1pPr>
          </a:lstStyle>
          <a:p>
            <a:endParaRPr lang="id-ID"/>
          </a:p>
        </p:txBody>
      </p:sp>
      <p:sp>
        <p:nvSpPr>
          <p:cNvPr id="31" name="Content Placeholder 2">
            <a:extLst>
              <a:ext uri="{FF2B5EF4-FFF2-40B4-BE49-F238E27FC236}">
                <a16:creationId xmlns:a16="http://schemas.microsoft.com/office/drawing/2014/main" id="{8D0698C3-D825-2B48-BD14-D5C51A2B7AA4}"/>
              </a:ext>
            </a:extLst>
          </p:cNvPr>
          <p:cNvSpPr>
            <a:spLocks noGrp="1"/>
          </p:cNvSpPr>
          <p:nvPr>
            <p:ph sz="quarter" idx="26"/>
          </p:nvPr>
        </p:nvSpPr>
        <p:spPr>
          <a:xfrm>
            <a:off x="5444838" y="4620714"/>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32" name="Picture Placeholder 6">
            <a:extLst>
              <a:ext uri="{FF2B5EF4-FFF2-40B4-BE49-F238E27FC236}">
                <a16:creationId xmlns:a16="http://schemas.microsoft.com/office/drawing/2014/main" id="{73630836-4184-4A4A-9E7C-7ED57BFEFC0E}"/>
              </a:ext>
            </a:extLst>
          </p:cNvPr>
          <p:cNvSpPr>
            <a:spLocks noGrp="1"/>
          </p:cNvSpPr>
          <p:nvPr>
            <p:ph type="pic" sz="quarter" idx="27"/>
          </p:nvPr>
        </p:nvSpPr>
        <p:spPr>
          <a:xfrm>
            <a:off x="8087078" y="4620714"/>
            <a:ext cx="1260000" cy="1260000"/>
          </a:xfrm>
          <a:prstGeom prst="rect">
            <a:avLst/>
          </a:prstGeom>
        </p:spPr>
        <p:txBody>
          <a:bodyPr anchor="ctr"/>
          <a:lstStyle>
            <a:lvl1pPr marL="0" indent="0" algn="ctr">
              <a:buNone/>
              <a:defRPr sz="1200"/>
            </a:lvl1pPr>
          </a:lstStyle>
          <a:p>
            <a:endParaRPr lang="id-ID"/>
          </a:p>
        </p:txBody>
      </p:sp>
      <p:sp>
        <p:nvSpPr>
          <p:cNvPr id="33" name="Content Placeholder 2">
            <a:extLst>
              <a:ext uri="{FF2B5EF4-FFF2-40B4-BE49-F238E27FC236}">
                <a16:creationId xmlns:a16="http://schemas.microsoft.com/office/drawing/2014/main" id="{27F8FC27-9FF3-5541-B0F8-ED26C5DC40BB}"/>
              </a:ext>
            </a:extLst>
          </p:cNvPr>
          <p:cNvSpPr>
            <a:spLocks noGrp="1"/>
          </p:cNvSpPr>
          <p:nvPr>
            <p:ph sz="quarter" idx="28"/>
          </p:nvPr>
        </p:nvSpPr>
        <p:spPr>
          <a:xfrm>
            <a:off x="9463682" y="4620714"/>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4" name="Slide Number Placeholder 5">
            <a:extLst>
              <a:ext uri="{FF2B5EF4-FFF2-40B4-BE49-F238E27FC236}">
                <a16:creationId xmlns:a16="http://schemas.microsoft.com/office/drawing/2014/main" id="{B65B6DC9-95B3-3442-ACFF-9F1582233BB4}"/>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25" name="Slide Number Placeholder 5">
            <a:extLst>
              <a:ext uri="{FF2B5EF4-FFF2-40B4-BE49-F238E27FC236}">
                <a16:creationId xmlns:a16="http://schemas.microsoft.com/office/drawing/2014/main" id="{2DF74BD6-1ED1-A64F-8DF5-92B914E83E93}"/>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34" name="Title 1">
            <a:extLst>
              <a:ext uri="{FF2B5EF4-FFF2-40B4-BE49-F238E27FC236}">
                <a16:creationId xmlns:a16="http://schemas.microsoft.com/office/drawing/2014/main" id="{7E095536-A7E7-7C4D-9DF6-FC5080E07B27}"/>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35" name="Text Placeholder 9">
            <a:extLst>
              <a:ext uri="{FF2B5EF4-FFF2-40B4-BE49-F238E27FC236}">
                <a16:creationId xmlns:a16="http://schemas.microsoft.com/office/drawing/2014/main" id="{5EB9E667-11E8-3342-AD8F-3CCB6EF08117}"/>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97511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grpId="0" nodeType="afterEffect" nodePh="1">
                                  <p:stCondLst>
                                    <p:cond delay="0"/>
                                  </p:stCondLst>
                                  <p:endCondLst>
                                    <p:cond evt="begin" delay="0">
                                      <p:tn val="17"/>
                                    </p:cond>
                                  </p:end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childTnLst>
                          </p:cTn>
                        </p:par>
                        <p:par>
                          <p:cTn id="22" fill="hold">
                            <p:stCondLst>
                              <p:cond delay="1500"/>
                            </p:stCondLst>
                            <p:childTnLst>
                              <p:par>
                                <p:cTn id="23" presetID="53" presetClass="entr" presetSubtype="16" fill="hold" grpId="0" nodeType="afterEffect" nodePh="1">
                                  <p:stCondLst>
                                    <p:cond delay="0"/>
                                  </p:stCondLst>
                                  <p:endCondLst>
                                    <p:cond evt="begin" delay="0">
                                      <p:tn val="23"/>
                                    </p:cond>
                                  </p:end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cTn>
                              </p:par>
                            </p:childTnLst>
                          </p:cTn>
                        </p:par>
                        <p:par>
                          <p:cTn id="28" fill="hold">
                            <p:stCondLst>
                              <p:cond delay="2000"/>
                            </p:stCondLst>
                            <p:childTnLst>
                              <p:par>
                                <p:cTn id="29" presetID="53" presetClass="entr" presetSubtype="16" fill="hold" grpId="0" nodeType="afterEffect" nodePh="1">
                                  <p:stCondLst>
                                    <p:cond delay="0"/>
                                  </p:stCondLst>
                                  <p:endCondLst>
                                    <p:cond evt="begin" delay="0">
                                      <p:tn val="29"/>
                                    </p:cond>
                                  </p:end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childTnLst>
                                </p:cTn>
                              </p:par>
                            </p:childTnLst>
                          </p:cTn>
                        </p:par>
                        <p:par>
                          <p:cTn id="34" fill="hold">
                            <p:stCondLst>
                              <p:cond delay="2500"/>
                            </p:stCondLst>
                            <p:childTnLst>
                              <p:par>
                                <p:cTn id="35" presetID="53" presetClass="entr" presetSubtype="16" fill="hold" grpId="0" nodeType="afterEffect" nodePh="1">
                                  <p:stCondLst>
                                    <p:cond delay="0"/>
                                  </p:stCondLst>
                                  <p:endCondLst>
                                    <p:cond evt="begin" delay="0">
                                      <p:tn val="35"/>
                                    </p:cond>
                                  </p:end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35">
                                            <p:txEl>
                                              <p:pRg st="0" end="0"/>
                                            </p:txEl>
                                          </p:spTgt>
                                        </p:tgtEl>
                                        <p:attrNameLst>
                                          <p:attrName>style.visibility</p:attrName>
                                        </p:attrNameLst>
                                      </p:cBhvr>
                                      <p:to>
                                        <p:strVal val="visible"/>
                                      </p:to>
                                    </p:set>
                                    <p:animEffect transition="in" filter="fade">
                                      <p:cBhvr>
                                        <p:cTn id="43"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6" grpId="0"/>
      <p:bldP spid="28" grpId="0"/>
      <p:bldP spid="30" grpId="0"/>
      <p:bldP spid="32" grpId="0"/>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Layout 1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A9143A3-85A2-4DD6-8002-6900D831269C}"/>
              </a:ext>
            </a:extLst>
          </p:cNvPr>
          <p:cNvSpPr>
            <a:spLocks noGrp="1"/>
          </p:cNvSpPr>
          <p:nvPr>
            <p:ph type="pic" sz="quarter" idx="14"/>
          </p:nvPr>
        </p:nvSpPr>
        <p:spPr>
          <a:xfrm>
            <a:off x="283014" y="1600200"/>
            <a:ext cx="11649543" cy="3261360"/>
          </a:xfrm>
          <a:prstGeom prst="rect">
            <a:avLst/>
          </a:prstGeom>
        </p:spPr>
        <p:txBody>
          <a:bodyPr anchor="ctr"/>
          <a:lstStyle>
            <a:lvl1pPr marL="0" indent="0" algn="ctr">
              <a:buNone/>
              <a:defRPr/>
            </a:lvl1pPr>
          </a:lstStyle>
          <a:p>
            <a:endParaRPr lang="en-ID"/>
          </a:p>
        </p:txBody>
      </p:sp>
      <p:sp>
        <p:nvSpPr>
          <p:cNvPr id="14" name="Parallelogram 3">
            <a:extLst>
              <a:ext uri="{FF2B5EF4-FFF2-40B4-BE49-F238E27FC236}">
                <a16:creationId xmlns:a16="http://schemas.microsoft.com/office/drawing/2014/main" id="{B88E5B8F-D295-4E4B-BB4A-4914A9C19C0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0BB463F3-20FC-244D-BEDB-A54A632DF6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9" name="Slide Number Placeholder 5">
            <a:extLst>
              <a:ext uri="{FF2B5EF4-FFF2-40B4-BE49-F238E27FC236}">
                <a16:creationId xmlns:a16="http://schemas.microsoft.com/office/drawing/2014/main" id="{601A3B49-8C75-6642-BFE4-924AA691DD6C}"/>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0" name="Slide Number Placeholder 5">
            <a:extLst>
              <a:ext uri="{FF2B5EF4-FFF2-40B4-BE49-F238E27FC236}">
                <a16:creationId xmlns:a16="http://schemas.microsoft.com/office/drawing/2014/main" id="{5FF59535-C158-834F-90F4-6E71DB2DA4C4}"/>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12" name="Title 1">
            <a:extLst>
              <a:ext uri="{FF2B5EF4-FFF2-40B4-BE49-F238E27FC236}">
                <a16:creationId xmlns:a16="http://schemas.microsoft.com/office/drawing/2014/main" id="{9FA9E8D6-7C3E-684E-91DC-70D03F6A8FA5}"/>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13" name="Text Placeholder 9">
            <a:extLst>
              <a:ext uri="{FF2B5EF4-FFF2-40B4-BE49-F238E27FC236}">
                <a16:creationId xmlns:a16="http://schemas.microsoft.com/office/drawing/2014/main" id="{A40E18B0-78FD-D549-9E0E-6FB96AD921B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23834600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Layout 14">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1424BD47-36D8-4D1A-BE14-9782F1FD74D4}"/>
              </a:ext>
            </a:extLst>
          </p:cNvPr>
          <p:cNvSpPr>
            <a:spLocks noGrp="1"/>
          </p:cNvSpPr>
          <p:nvPr>
            <p:ph type="pic" sz="quarter" idx="15"/>
          </p:nvPr>
        </p:nvSpPr>
        <p:spPr>
          <a:xfrm>
            <a:off x="695960" y="1631769"/>
            <a:ext cx="3438525" cy="2422640"/>
          </a:xfrm>
          <a:prstGeom prst="rect">
            <a:avLst/>
          </a:prstGeom>
        </p:spPr>
        <p:txBody>
          <a:bodyPr anchor="ctr"/>
          <a:lstStyle>
            <a:lvl1pPr marL="0" indent="0" algn="ctr">
              <a:buNone/>
              <a:defRPr sz="1600"/>
            </a:lvl1pPr>
          </a:lstStyle>
          <a:p>
            <a:endParaRPr lang="id-ID"/>
          </a:p>
        </p:txBody>
      </p:sp>
      <p:sp>
        <p:nvSpPr>
          <p:cNvPr id="23" name="Picture Placeholder 9">
            <a:extLst>
              <a:ext uri="{FF2B5EF4-FFF2-40B4-BE49-F238E27FC236}">
                <a16:creationId xmlns:a16="http://schemas.microsoft.com/office/drawing/2014/main" id="{91D35E9C-5092-45CB-A44E-ECEC5C354EDC}"/>
              </a:ext>
            </a:extLst>
          </p:cNvPr>
          <p:cNvSpPr>
            <a:spLocks noGrp="1"/>
          </p:cNvSpPr>
          <p:nvPr>
            <p:ph type="pic" sz="quarter" idx="18"/>
          </p:nvPr>
        </p:nvSpPr>
        <p:spPr>
          <a:xfrm>
            <a:off x="4382135" y="1631769"/>
            <a:ext cx="3438525" cy="2422640"/>
          </a:xfrm>
          <a:prstGeom prst="rect">
            <a:avLst/>
          </a:prstGeom>
        </p:spPr>
        <p:txBody>
          <a:bodyPr anchor="ctr"/>
          <a:lstStyle>
            <a:lvl1pPr marL="0" indent="0" algn="ctr">
              <a:buNone/>
              <a:defRPr sz="1600"/>
            </a:lvl1pPr>
          </a:lstStyle>
          <a:p>
            <a:endParaRPr lang="id-ID"/>
          </a:p>
        </p:txBody>
      </p:sp>
      <p:sp>
        <p:nvSpPr>
          <p:cNvPr id="24" name="Picture Placeholder 9">
            <a:extLst>
              <a:ext uri="{FF2B5EF4-FFF2-40B4-BE49-F238E27FC236}">
                <a16:creationId xmlns:a16="http://schemas.microsoft.com/office/drawing/2014/main" id="{9AE37AB8-671B-4D62-B300-4E818F9AAF86}"/>
              </a:ext>
            </a:extLst>
          </p:cNvPr>
          <p:cNvSpPr>
            <a:spLocks noGrp="1"/>
          </p:cNvSpPr>
          <p:nvPr>
            <p:ph type="pic" sz="quarter" idx="19"/>
          </p:nvPr>
        </p:nvSpPr>
        <p:spPr>
          <a:xfrm>
            <a:off x="8074342" y="1631769"/>
            <a:ext cx="3438525" cy="2422640"/>
          </a:xfrm>
          <a:prstGeom prst="rect">
            <a:avLst/>
          </a:prstGeom>
        </p:spPr>
        <p:txBody>
          <a:bodyPr anchor="ctr"/>
          <a:lstStyle>
            <a:lvl1pPr marL="0" indent="0" algn="ctr">
              <a:buNone/>
              <a:defRPr sz="1600"/>
            </a:lvl1pPr>
          </a:lstStyle>
          <a:p>
            <a:endParaRPr lang="id-ID"/>
          </a:p>
        </p:txBody>
      </p:sp>
      <p:sp>
        <p:nvSpPr>
          <p:cNvPr id="16" name="Parallelogram 3">
            <a:extLst>
              <a:ext uri="{FF2B5EF4-FFF2-40B4-BE49-F238E27FC236}">
                <a16:creationId xmlns:a16="http://schemas.microsoft.com/office/drawing/2014/main" id="{DDDA9FB9-3383-DA4F-87CB-6386F0C9D5A2}"/>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D32AE7E-4B0E-2A4D-8823-28617BCAE8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2" name="Content Placeholder 2">
            <a:extLst>
              <a:ext uri="{FF2B5EF4-FFF2-40B4-BE49-F238E27FC236}">
                <a16:creationId xmlns:a16="http://schemas.microsoft.com/office/drawing/2014/main" id="{A5D69D3C-AE9F-2C4A-8BF7-2B2814856965}"/>
              </a:ext>
            </a:extLst>
          </p:cNvPr>
          <p:cNvSpPr>
            <a:spLocks noGrp="1"/>
          </p:cNvSpPr>
          <p:nvPr>
            <p:ph sz="quarter" idx="20"/>
          </p:nvPr>
        </p:nvSpPr>
        <p:spPr>
          <a:xfrm>
            <a:off x="695960" y="4320037"/>
            <a:ext cx="3438525" cy="1850849"/>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5" name="Content Placeholder 2">
            <a:extLst>
              <a:ext uri="{FF2B5EF4-FFF2-40B4-BE49-F238E27FC236}">
                <a16:creationId xmlns:a16="http://schemas.microsoft.com/office/drawing/2014/main" id="{5BAD3047-4B6E-5A43-9771-8C25A532BD6C}"/>
              </a:ext>
            </a:extLst>
          </p:cNvPr>
          <p:cNvSpPr>
            <a:spLocks noGrp="1"/>
          </p:cNvSpPr>
          <p:nvPr>
            <p:ph sz="quarter" idx="21"/>
          </p:nvPr>
        </p:nvSpPr>
        <p:spPr>
          <a:xfrm>
            <a:off x="4387426" y="4320037"/>
            <a:ext cx="3438525" cy="1850849"/>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Content Placeholder 2">
            <a:extLst>
              <a:ext uri="{FF2B5EF4-FFF2-40B4-BE49-F238E27FC236}">
                <a16:creationId xmlns:a16="http://schemas.microsoft.com/office/drawing/2014/main" id="{9C053555-E87E-9C41-9C85-616AE7F2A51C}"/>
              </a:ext>
            </a:extLst>
          </p:cNvPr>
          <p:cNvSpPr>
            <a:spLocks noGrp="1"/>
          </p:cNvSpPr>
          <p:nvPr>
            <p:ph sz="quarter" idx="22"/>
          </p:nvPr>
        </p:nvSpPr>
        <p:spPr>
          <a:xfrm>
            <a:off x="8067604" y="4320037"/>
            <a:ext cx="3438525" cy="1850849"/>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5" name="Slide Number Placeholder 5">
            <a:extLst>
              <a:ext uri="{FF2B5EF4-FFF2-40B4-BE49-F238E27FC236}">
                <a16:creationId xmlns:a16="http://schemas.microsoft.com/office/drawing/2014/main" id="{4915534C-BB38-DB4E-814F-35901EA6A1EC}"/>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27" name="Slide Number Placeholder 5">
            <a:extLst>
              <a:ext uri="{FF2B5EF4-FFF2-40B4-BE49-F238E27FC236}">
                <a16:creationId xmlns:a16="http://schemas.microsoft.com/office/drawing/2014/main" id="{C04727C7-40FB-9740-A2C3-96EA58A678BC}"/>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8" name="Title 1">
            <a:extLst>
              <a:ext uri="{FF2B5EF4-FFF2-40B4-BE49-F238E27FC236}">
                <a16:creationId xmlns:a16="http://schemas.microsoft.com/office/drawing/2014/main" id="{AABD7D2E-CB02-DC42-80B5-934360B06BE4}"/>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9" name="Text Placeholder 9">
            <a:extLst>
              <a:ext uri="{FF2B5EF4-FFF2-40B4-BE49-F238E27FC236}">
                <a16:creationId xmlns:a16="http://schemas.microsoft.com/office/drawing/2014/main" id="{0C5F4DA6-0174-004B-81A6-D1E732D492B2}"/>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11649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tmplLst>
          <p:tmpl lvl="1">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Layout 15">
    <p:spTree>
      <p:nvGrpSpPr>
        <p:cNvPr id="1" name=""/>
        <p:cNvGrpSpPr/>
        <p:nvPr/>
      </p:nvGrpSpPr>
      <p:grpSpPr>
        <a:xfrm>
          <a:off x="0" y="0"/>
          <a:ext cx="0" cy="0"/>
          <a:chOff x="0" y="0"/>
          <a:chExt cx="0" cy="0"/>
        </a:xfrm>
      </p:grpSpPr>
      <p:sp>
        <p:nvSpPr>
          <p:cNvPr id="16" name="Parallelogram 3">
            <a:extLst>
              <a:ext uri="{FF2B5EF4-FFF2-40B4-BE49-F238E27FC236}">
                <a16:creationId xmlns:a16="http://schemas.microsoft.com/office/drawing/2014/main" id="{DDDA9FB9-3383-DA4F-87CB-6386F0C9D5A2}"/>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D32AE7E-4B0E-2A4D-8823-28617BCAE8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2" name="Content Placeholder 2">
            <a:extLst>
              <a:ext uri="{FF2B5EF4-FFF2-40B4-BE49-F238E27FC236}">
                <a16:creationId xmlns:a16="http://schemas.microsoft.com/office/drawing/2014/main" id="{A5D69D3C-AE9F-2C4A-8BF7-2B2814856965}"/>
              </a:ext>
            </a:extLst>
          </p:cNvPr>
          <p:cNvSpPr>
            <a:spLocks noGrp="1"/>
          </p:cNvSpPr>
          <p:nvPr>
            <p:ph sz="quarter" idx="20"/>
          </p:nvPr>
        </p:nvSpPr>
        <p:spPr>
          <a:xfrm>
            <a:off x="695960" y="1600199"/>
            <a:ext cx="3438525" cy="4572001"/>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5" name="Content Placeholder 2">
            <a:extLst>
              <a:ext uri="{FF2B5EF4-FFF2-40B4-BE49-F238E27FC236}">
                <a16:creationId xmlns:a16="http://schemas.microsoft.com/office/drawing/2014/main" id="{5BAD3047-4B6E-5A43-9771-8C25A532BD6C}"/>
              </a:ext>
            </a:extLst>
          </p:cNvPr>
          <p:cNvSpPr>
            <a:spLocks noGrp="1"/>
          </p:cNvSpPr>
          <p:nvPr>
            <p:ph sz="quarter" idx="21"/>
          </p:nvPr>
        </p:nvSpPr>
        <p:spPr>
          <a:xfrm>
            <a:off x="4387426" y="1600198"/>
            <a:ext cx="3438525" cy="4572001"/>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Content Placeholder 2">
            <a:extLst>
              <a:ext uri="{FF2B5EF4-FFF2-40B4-BE49-F238E27FC236}">
                <a16:creationId xmlns:a16="http://schemas.microsoft.com/office/drawing/2014/main" id="{9C053555-E87E-9C41-9C85-616AE7F2A51C}"/>
              </a:ext>
            </a:extLst>
          </p:cNvPr>
          <p:cNvSpPr>
            <a:spLocks noGrp="1"/>
          </p:cNvSpPr>
          <p:nvPr>
            <p:ph sz="quarter" idx="22"/>
          </p:nvPr>
        </p:nvSpPr>
        <p:spPr>
          <a:xfrm>
            <a:off x="8067604" y="1600200"/>
            <a:ext cx="3438525" cy="4572000"/>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1" name="Slide Number Placeholder 5">
            <a:extLst>
              <a:ext uri="{FF2B5EF4-FFF2-40B4-BE49-F238E27FC236}">
                <a16:creationId xmlns:a16="http://schemas.microsoft.com/office/drawing/2014/main" id="{56A419FF-707B-2647-B89B-7676C823CB71}"/>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2" name="Slide Number Placeholder 5">
            <a:extLst>
              <a:ext uri="{FF2B5EF4-FFF2-40B4-BE49-F238E27FC236}">
                <a16:creationId xmlns:a16="http://schemas.microsoft.com/office/drawing/2014/main" id="{07FF1337-EF52-4749-9E5B-6DC6DE1638D4}"/>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13" name="Title 1">
            <a:extLst>
              <a:ext uri="{FF2B5EF4-FFF2-40B4-BE49-F238E27FC236}">
                <a16:creationId xmlns:a16="http://schemas.microsoft.com/office/drawing/2014/main" id="{DE8D9D3F-3B88-6E40-8CE3-1D34356F7036}"/>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14" name="Text Placeholder 9">
            <a:extLst>
              <a:ext uri="{FF2B5EF4-FFF2-40B4-BE49-F238E27FC236}">
                <a16:creationId xmlns:a16="http://schemas.microsoft.com/office/drawing/2014/main" id="{A164B734-45F7-3445-A73D-FA97314C8C8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128563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Layout 1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C4ED93-0FAA-C14F-9D20-D9A8F3A4395A}"/>
              </a:ext>
            </a:extLst>
          </p:cNvPr>
          <p:cNvSpPr/>
          <p:nvPr userDrawn="1"/>
        </p:nvSpPr>
        <p:spPr>
          <a:xfrm>
            <a:off x="0" y="0"/>
            <a:ext cx="347472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Parallelogram 3">
            <a:extLst>
              <a:ext uri="{FF2B5EF4-FFF2-40B4-BE49-F238E27FC236}">
                <a16:creationId xmlns:a16="http://schemas.microsoft.com/office/drawing/2014/main" id="{0F55CF72-B0BF-1744-B0C3-F804144C660D}"/>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Content Placeholder 2">
            <a:extLst>
              <a:ext uri="{FF2B5EF4-FFF2-40B4-BE49-F238E27FC236}">
                <a16:creationId xmlns:a16="http://schemas.microsoft.com/office/drawing/2014/main" id="{0F705C8C-490A-344C-B6CB-2906523A2A2F}"/>
              </a:ext>
            </a:extLst>
          </p:cNvPr>
          <p:cNvSpPr>
            <a:spLocks noGrp="1"/>
          </p:cNvSpPr>
          <p:nvPr>
            <p:ph sz="quarter" idx="19"/>
          </p:nvPr>
        </p:nvSpPr>
        <p:spPr>
          <a:xfrm>
            <a:off x="283014" y="1600200"/>
            <a:ext cx="2878432" cy="2381770"/>
          </a:xfrm>
          <a:prstGeom prst="rect">
            <a:avLst/>
          </a:prstGeom>
        </p:spPr>
        <p:txBody>
          <a:bodyPr numCol="1">
            <a:normAutofit/>
          </a:bodyPr>
          <a:lstStyle>
            <a:lvl1pPr marL="0" indent="0">
              <a:buFont typeface="Arial" panose="020B0604020202020204" pitchFamily="34" charset="0"/>
              <a:buNone/>
              <a:defRPr sz="2400" b="1">
                <a:solidFill>
                  <a:schemeClr val="bg1"/>
                </a:solidFill>
              </a:defRPr>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8" name="Content Placeholder 2">
            <a:extLst>
              <a:ext uri="{FF2B5EF4-FFF2-40B4-BE49-F238E27FC236}">
                <a16:creationId xmlns:a16="http://schemas.microsoft.com/office/drawing/2014/main" id="{F0FDAB1D-DF07-B945-9D9D-267EB7CB7961}"/>
              </a:ext>
            </a:extLst>
          </p:cNvPr>
          <p:cNvSpPr>
            <a:spLocks noGrp="1"/>
          </p:cNvSpPr>
          <p:nvPr>
            <p:ph sz="quarter" idx="18"/>
          </p:nvPr>
        </p:nvSpPr>
        <p:spPr>
          <a:xfrm>
            <a:off x="3862115" y="1600200"/>
            <a:ext cx="8046871" cy="4572000"/>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1" name="Slide Number Placeholder 5">
            <a:extLst>
              <a:ext uri="{FF2B5EF4-FFF2-40B4-BE49-F238E27FC236}">
                <a16:creationId xmlns:a16="http://schemas.microsoft.com/office/drawing/2014/main" id="{BFEEBEC1-F1A0-FD41-A990-33D97A44A57E}"/>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2" name="Slide Number Placeholder 5">
            <a:extLst>
              <a:ext uri="{FF2B5EF4-FFF2-40B4-BE49-F238E27FC236}">
                <a16:creationId xmlns:a16="http://schemas.microsoft.com/office/drawing/2014/main" id="{9D98E505-9058-5849-86A6-E3EAA685AFF8}"/>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Tree>
    <p:extLst>
      <p:ext uri="{BB962C8B-B14F-4D97-AF65-F5344CB8AC3E}">
        <p14:creationId xmlns:p14="http://schemas.microsoft.com/office/powerpoint/2010/main" val="62801474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Layout 1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C4ED93-0FAA-C14F-9D20-D9A8F3A4395A}"/>
              </a:ext>
            </a:extLst>
          </p:cNvPr>
          <p:cNvSpPr/>
          <p:nvPr userDrawn="1"/>
        </p:nvSpPr>
        <p:spPr>
          <a:xfrm>
            <a:off x="0" y="0"/>
            <a:ext cx="2878432" cy="398197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Parallelogram 3">
            <a:extLst>
              <a:ext uri="{FF2B5EF4-FFF2-40B4-BE49-F238E27FC236}">
                <a16:creationId xmlns:a16="http://schemas.microsoft.com/office/drawing/2014/main" id="{0F55CF72-B0BF-1744-B0C3-F804144C660D}"/>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Content Placeholder 2">
            <a:extLst>
              <a:ext uri="{FF2B5EF4-FFF2-40B4-BE49-F238E27FC236}">
                <a16:creationId xmlns:a16="http://schemas.microsoft.com/office/drawing/2014/main" id="{0F705C8C-490A-344C-B6CB-2906523A2A2F}"/>
              </a:ext>
            </a:extLst>
          </p:cNvPr>
          <p:cNvSpPr>
            <a:spLocks noGrp="1"/>
          </p:cNvSpPr>
          <p:nvPr>
            <p:ph sz="quarter" idx="19"/>
          </p:nvPr>
        </p:nvSpPr>
        <p:spPr>
          <a:xfrm>
            <a:off x="283014" y="1600200"/>
            <a:ext cx="2878432" cy="2381770"/>
          </a:xfrm>
          <a:prstGeom prst="rect">
            <a:avLst/>
          </a:prstGeom>
        </p:spPr>
        <p:txBody>
          <a:bodyPr numCol="1">
            <a:normAutofit/>
          </a:bodyPr>
          <a:lstStyle>
            <a:lvl1pPr marL="0" indent="0">
              <a:buFont typeface="Arial" panose="020B0604020202020204" pitchFamily="34" charset="0"/>
              <a:buNone/>
              <a:defRPr sz="2400" b="1">
                <a:solidFill>
                  <a:schemeClr val="bg1"/>
                </a:solidFill>
              </a:defRPr>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8" name="Content Placeholder 2">
            <a:extLst>
              <a:ext uri="{FF2B5EF4-FFF2-40B4-BE49-F238E27FC236}">
                <a16:creationId xmlns:a16="http://schemas.microsoft.com/office/drawing/2014/main" id="{F0FDAB1D-DF07-B945-9D9D-267EB7CB7961}"/>
              </a:ext>
            </a:extLst>
          </p:cNvPr>
          <p:cNvSpPr>
            <a:spLocks noGrp="1"/>
          </p:cNvSpPr>
          <p:nvPr>
            <p:ph sz="quarter" idx="18"/>
          </p:nvPr>
        </p:nvSpPr>
        <p:spPr>
          <a:xfrm>
            <a:off x="3862115" y="1600200"/>
            <a:ext cx="8046871" cy="4572000"/>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1" name="Slide Number Placeholder 5">
            <a:extLst>
              <a:ext uri="{FF2B5EF4-FFF2-40B4-BE49-F238E27FC236}">
                <a16:creationId xmlns:a16="http://schemas.microsoft.com/office/drawing/2014/main" id="{BFEEBEC1-F1A0-FD41-A990-33D97A44A57E}"/>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2" name="Slide Number Placeholder 5">
            <a:extLst>
              <a:ext uri="{FF2B5EF4-FFF2-40B4-BE49-F238E27FC236}">
                <a16:creationId xmlns:a16="http://schemas.microsoft.com/office/drawing/2014/main" id="{9D98E505-9058-5849-86A6-E3EAA685AFF8}"/>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Tree>
    <p:extLst>
      <p:ext uri="{BB962C8B-B14F-4D97-AF65-F5344CB8AC3E}">
        <p14:creationId xmlns:p14="http://schemas.microsoft.com/office/powerpoint/2010/main" val="1400271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a:biLevel thresh="50000"/>
          </a:blip>
          <a:stretch>
            <a:fillRect/>
          </a:stretch>
        </p:blipFill>
        <p:spPr>
          <a:xfrm>
            <a:off x="11822303" y="6494281"/>
            <a:ext cx="369697" cy="369697"/>
          </a:xfrm>
          <a:prstGeom prst="rect">
            <a:avLst/>
          </a:prstGeom>
        </p:spPr>
      </p:pic>
      <p:sp>
        <p:nvSpPr>
          <p:cNvPr id="2" name="Slide Number Placeholder 5">
            <a:extLst>
              <a:ext uri="{FF2B5EF4-FFF2-40B4-BE49-F238E27FC236}">
                <a16:creationId xmlns:a16="http://schemas.microsoft.com/office/drawing/2014/main" id="{0F4058F2-5F4F-4489-B467-A361F2A4BD98}"/>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2020 CESMII - All Rights Reserved.        </a:t>
            </a:r>
          </a:p>
        </p:txBody>
      </p:sp>
      <p:sp>
        <p:nvSpPr>
          <p:cNvPr id="6" name="Slide Number Placeholder 5">
            <a:extLst>
              <a:ext uri="{FF2B5EF4-FFF2-40B4-BE49-F238E27FC236}">
                <a16:creationId xmlns:a16="http://schemas.microsoft.com/office/drawing/2014/main" id="{C17AC3AF-D55E-4FF4-8AB1-95644CEA18CA}"/>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409915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Parallelogram 3">
            <a:extLst>
              <a:ext uri="{FF2B5EF4-FFF2-40B4-BE49-F238E27FC236}">
                <a16:creationId xmlns:a16="http://schemas.microsoft.com/office/drawing/2014/main" id="{0F55CF72-B0BF-1744-B0C3-F804144C660D}"/>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8E358086-F0CE-E340-8FAD-F7ED83BEDF6C}"/>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7" name="Slide Number Placeholder 5">
            <a:extLst>
              <a:ext uri="{FF2B5EF4-FFF2-40B4-BE49-F238E27FC236}">
                <a16:creationId xmlns:a16="http://schemas.microsoft.com/office/drawing/2014/main" id="{3DED58D8-3F1F-5842-BBFB-76A7EABB521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Tree>
    <p:extLst>
      <p:ext uri="{BB962C8B-B14F-4D97-AF65-F5344CB8AC3E}">
        <p14:creationId xmlns:p14="http://schemas.microsoft.com/office/powerpoint/2010/main" val="408946847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9" name="Parallelogram 3">
            <a:extLst>
              <a:ext uri="{FF2B5EF4-FFF2-40B4-BE49-F238E27FC236}">
                <a16:creationId xmlns:a16="http://schemas.microsoft.com/office/drawing/2014/main" id="{0F55CF72-B0BF-1744-B0C3-F804144C660D}"/>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3" name="Picture Placeholder 2">
            <a:extLst>
              <a:ext uri="{FF2B5EF4-FFF2-40B4-BE49-F238E27FC236}">
                <a16:creationId xmlns:a16="http://schemas.microsoft.com/office/drawing/2014/main" id="{5C5D2E47-5C20-8A48-9AD1-466FA50F407B}"/>
              </a:ext>
            </a:extLst>
          </p:cNvPr>
          <p:cNvSpPr>
            <a:spLocks noGrp="1"/>
          </p:cNvSpPr>
          <p:nvPr>
            <p:ph type="pic" sz="quarter" idx="10"/>
          </p:nvPr>
        </p:nvSpPr>
        <p:spPr>
          <a:xfrm>
            <a:off x="656820" y="1600200"/>
            <a:ext cx="4918075" cy="4572000"/>
          </a:xfrm>
          <a:prstGeom prst="rect">
            <a:avLst/>
          </a:prstGeom>
        </p:spPr>
        <p:txBody>
          <a:bodyPr anchor="ctr"/>
          <a:lstStyle>
            <a:lvl1pPr marL="0" indent="0" algn="ctr">
              <a:buNone/>
              <a:defRPr/>
            </a:lvl1pPr>
          </a:lstStyle>
          <a:p>
            <a:endParaRPr lang="en-US"/>
          </a:p>
        </p:txBody>
      </p:sp>
      <p:sp>
        <p:nvSpPr>
          <p:cNvPr id="7" name="Picture Placeholder 2">
            <a:extLst>
              <a:ext uri="{FF2B5EF4-FFF2-40B4-BE49-F238E27FC236}">
                <a16:creationId xmlns:a16="http://schemas.microsoft.com/office/drawing/2014/main" id="{9C89A419-7A0E-154F-BA5A-5186C7BA80F0}"/>
              </a:ext>
            </a:extLst>
          </p:cNvPr>
          <p:cNvSpPr>
            <a:spLocks noGrp="1"/>
          </p:cNvSpPr>
          <p:nvPr>
            <p:ph type="pic" sz="quarter" idx="11"/>
          </p:nvPr>
        </p:nvSpPr>
        <p:spPr>
          <a:xfrm>
            <a:off x="6617105" y="1600200"/>
            <a:ext cx="4918075" cy="4572000"/>
          </a:xfrm>
          <a:prstGeom prst="rect">
            <a:avLst/>
          </a:prstGeom>
        </p:spPr>
        <p:txBody>
          <a:bodyPr anchor="ctr"/>
          <a:lstStyle>
            <a:lvl1pPr marL="0" indent="0" algn="ctr">
              <a:buNone/>
              <a:defRPr/>
            </a:lvl1pPr>
          </a:lstStyle>
          <a:p>
            <a:endParaRPr lang="en-US"/>
          </a:p>
        </p:txBody>
      </p:sp>
      <p:sp>
        <p:nvSpPr>
          <p:cNvPr id="10" name="Slide Number Placeholder 5">
            <a:extLst>
              <a:ext uri="{FF2B5EF4-FFF2-40B4-BE49-F238E27FC236}">
                <a16:creationId xmlns:a16="http://schemas.microsoft.com/office/drawing/2014/main" id="{14CF5DB1-52D0-FE4D-A003-512236DCBCC9}"/>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1" name="Slide Number Placeholder 5">
            <a:extLst>
              <a:ext uri="{FF2B5EF4-FFF2-40B4-BE49-F238E27FC236}">
                <a16:creationId xmlns:a16="http://schemas.microsoft.com/office/drawing/2014/main" id="{38C4590B-D776-0D4C-AF97-4AF469A49064}"/>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Tree>
    <p:extLst>
      <p:ext uri="{BB962C8B-B14F-4D97-AF65-F5344CB8AC3E}">
        <p14:creationId xmlns:p14="http://schemas.microsoft.com/office/powerpoint/2010/main" val="140603395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87870D-C780-4128-ABA3-7BF0D5FF930E}"/>
              </a:ext>
            </a:extLst>
          </p:cNvPr>
          <p:cNvSpPr>
            <a:spLocks noGrp="1"/>
          </p:cNvSpPr>
          <p:nvPr>
            <p:ph type="pic" sz="quarter" idx="10"/>
          </p:nvPr>
        </p:nvSpPr>
        <p:spPr>
          <a:xfrm>
            <a:off x="0" y="0"/>
            <a:ext cx="12191999" cy="6366933"/>
          </a:xfrm>
          <a:prstGeom prst="rect">
            <a:avLst/>
          </a:prstGeom>
        </p:spPr>
        <p:txBody>
          <a:bodyPr anchor="ctr"/>
          <a:lstStyle>
            <a:lvl1pPr marL="0" indent="0" algn="ctr">
              <a:buNone/>
              <a:defRPr/>
            </a:lvl1pPr>
          </a:lstStyle>
          <a:p>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Tree>
    <p:extLst>
      <p:ext uri="{BB962C8B-B14F-4D97-AF65-F5344CB8AC3E}">
        <p14:creationId xmlns:p14="http://schemas.microsoft.com/office/powerpoint/2010/main" val="120854721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Main Text + Sub-Title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solidFill>
                  <a:schemeClr val="bg1"/>
                </a:solidFill>
                <a:latin typeface="Calibri" panose="020F0502020204030204" pitchFamily="34" charset="0"/>
                <a:cs typeface="Calibri" panose="020F0502020204030204" pitchFamily="34" charset="0"/>
              </a:rPr>
              <a:t>Copyright © 2022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1158874"/>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9">
            <a:extLst>
              <a:ext uri="{FF2B5EF4-FFF2-40B4-BE49-F238E27FC236}">
                <a16:creationId xmlns:a16="http://schemas.microsoft.com/office/drawing/2014/main" id="{616D9BAD-D023-4DC2-9129-1FF2B3359A72}"/>
              </a:ext>
            </a:extLst>
          </p:cNvPr>
          <p:cNvSpPr>
            <a:spLocks noGrp="1"/>
          </p:cNvSpPr>
          <p:nvPr>
            <p:ph type="body" sz="quarter" idx="13" hasCustomPrompt="1"/>
          </p:nvPr>
        </p:nvSpPr>
        <p:spPr>
          <a:xfrm>
            <a:off x="838200" y="1158875"/>
            <a:ext cx="10515600" cy="365125"/>
          </a:xfrm>
        </p:spPr>
        <p:txBody>
          <a:bodyPr>
            <a:noAutofit/>
          </a:bodyPr>
          <a:lstStyle>
            <a:lvl1pPr marL="0" indent="0">
              <a:buNone/>
              <a:defRPr sz="1400">
                <a:solidFill>
                  <a:schemeClr val="accent1"/>
                </a:solidFill>
              </a:defRPr>
            </a:lvl1pPr>
            <a:lvl2pPr marL="457200" indent="0">
              <a:buNone/>
              <a:defRPr/>
            </a:lvl2pPr>
          </a:lstStyle>
          <a:p>
            <a:pPr lvl="0"/>
            <a:r>
              <a:rPr lang="en-US"/>
              <a:t>Insert your subtitle here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728788"/>
            <a:ext cx="10515600" cy="4448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806242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1_Main Text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solidFill>
                  <a:schemeClr val="bg1"/>
                </a:solidFill>
                <a:latin typeface="Calibri" panose="020F0502020204030204" pitchFamily="34" charset="0"/>
                <a:cs typeface="Calibri" panose="020F0502020204030204" pitchFamily="34" charset="0"/>
              </a:rPr>
              <a:t>Copyright © 2022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982450"/>
          </a:xfrm>
          <a:prstGeom prst="rect">
            <a:avLst/>
          </a:prstGeom>
        </p:spPr>
        <p:txBody>
          <a:bodyPr vert="horz" lIns="91440" tIns="45720" rIns="91440" bIns="45720" rtlCol="0" anchor="ctr">
            <a:normAutofit/>
          </a:bodyPr>
          <a:lstStyle/>
          <a:p>
            <a:r>
              <a:rPr lang="en-US"/>
              <a:t>Click to edit Master title style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238596"/>
            <a:ext cx="10515600" cy="50458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21263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0227-5798-FF37-813C-77BC0FE029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2FF22D-BB4D-2886-3FC5-2F365EC18040}"/>
              </a:ext>
            </a:extLst>
          </p:cNvPr>
          <p:cNvSpPr>
            <a:spLocks noGrp="1"/>
          </p:cNvSpPr>
          <p:nvPr>
            <p:ph type="dt" sz="half" idx="10"/>
          </p:nvPr>
        </p:nvSpPr>
        <p:spPr/>
        <p:txBody>
          <a:bodyPr/>
          <a:lstStyle/>
          <a:p>
            <a:fld id="{488F0E75-593D-4469-B3C2-EA4480247572}" type="datetimeFigureOut">
              <a:rPr lang="en-US" smtClean="0"/>
              <a:t>10/31/2023</a:t>
            </a:fld>
            <a:endParaRPr lang="en-US"/>
          </a:p>
        </p:txBody>
      </p:sp>
      <p:sp>
        <p:nvSpPr>
          <p:cNvPr id="4" name="Footer Placeholder 3">
            <a:extLst>
              <a:ext uri="{FF2B5EF4-FFF2-40B4-BE49-F238E27FC236}">
                <a16:creationId xmlns:a16="http://schemas.microsoft.com/office/drawing/2014/main" id="{FF66E26D-9936-ED80-2ECD-C4E88BFD06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ED6D09-86D0-B8F6-012F-327C6B0F537B}"/>
              </a:ext>
            </a:extLst>
          </p:cNvPr>
          <p:cNvSpPr>
            <a:spLocks noGrp="1"/>
          </p:cNvSpPr>
          <p:nvPr>
            <p:ph type="sldNum" sz="quarter" idx="12"/>
          </p:nvPr>
        </p:nvSpPr>
        <p:spPr/>
        <p:txBody>
          <a:bodyPr/>
          <a:lstStyle/>
          <a:p>
            <a:fld id="{C12853B7-4F49-4041-9038-7A9697A68CBB}" type="slidenum">
              <a:rPr lang="en-US" smtClean="0"/>
              <a:t>‹#›</a:t>
            </a:fld>
            <a:endParaRPr lang="en-US"/>
          </a:p>
        </p:txBody>
      </p:sp>
    </p:spTree>
    <p:extLst>
      <p:ext uri="{BB962C8B-B14F-4D97-AF65-F5344CB8AC3E}">
        <p14:creationId xmlns:p14="http://schemas.microsoft.com/office/powerpoint/2010/main" val="194436132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1_Title-Only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1"/>
            <a:ext cx="10515600" cy="946149"/>
          </a:xfrm>
          <a:prstGeom prst="rect">
            <a:avLst/>
          </a:prstGeom>
        </p:spPr>
        <p:txBody>
          <a:bodyPr vert="horz" lIns="91440" tIns="45720" rIns="91440" bIns="45720" rtlCol="0" anchor="b">
            <a:normAutofit/>
          </a:bodyPr>
          <a:lstStyle/>
          <a:p>
            <a:r>
              <a:rPr lang="en-US" dirty="0"/>
              <a:t>Click to edit Master title style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385512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userDrawn="1">
  <p:cSld name="Blank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CBE9493D-C64D-4173-8D95-B1854E8E7D41}"/>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21912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 name="Slide Number Placeholder 5">
            <a:extLst>
              <a:ext uri="{FF2B5EF4-FFF2-40B4-BE49-F238E27FC236}">
                <a16:creationId xmlns:a16="http://schemas.microsoft.com/office/drawing/2014/main" id="{82C7BE8B-91F4-4A54-A7B1-03EE64BCAD5D}"/>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solidFill>
                  <a:schemeClr val="bg1"/>
                </a:solidFill>
                <a:latin typeface="Calibri" panose="020F0502020204030204" pitchFamily="34" charset="0"/>
                <a:cs typeface="Calibri" panose="020F0502020204030204" pitchFamily="34" charset="0"/>
              </a:rPr>
              <a:t>Copyright © 2020 CESMII - All Rights Reserved.        </a:t>
            </a:r>
          </a:p>
        </p:txBody>
      </p:sp>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pic>
        <p:nvPicPr>
          <p:cNvPr id="7" name="Picture Placeholder 9">
            <a:extLst>
              <a:ext uri="{FF2B5EF4-FFF2-40B4-BE49-F238E27FC236}">
                <a16:creationId xmlns:a16="http://schemas.microsoft.com/office/drawing/2014/main" id="{A345B4D6-C8FA-4DA2-90DE-C4704D9AE49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73050" y="0"/>
            <a:ext cx="8439150" cy="6877696"/>
          </a:xfrm>
          <a:custGeom>
            <a:avLst/>
            <a:gdLst>
              <a:gd name="connsiteX0" fmla="*/ 0 w 8438357"/>
              <a:gd name="connsiteY0" fmla="*/ 0 h 6917122"/>
              <a:gd name="connsiteX1" fmla="*/ 8438357 w 8438357"/>
              <a:gd name="connsiteY1" fmla="*/ 0 h 6917122"/>
              <a:gd name="connsiteX2" fmla="*/ 5790432 w 8438357"/>
              <a:gd name="connsiteY2" fmla="*/ 6917122 h 6917122"/>
              <a:gd name="connsiteX3" fmla="*/ 0 w 8438357"/>
              <a:gd name="connsiteY3" fmla="*/ 6917122 h 6917122"/>
            </a:gdLst>
            <a:ahLst/>
            <a:cxnLst>
              <a:cxn ang="0">
                <a:pos x="connsiteX0" y="connsiteY0"/>
              </a:cxn>
              <a:cxn ang="0">
                <a:pos x="connsiteX1" y="connsiteY1"/>
              </a:cxn>
              <a:cxn ang="0">
                <a:pos x="connsiteX2" y="connsiteY2"/>
              </a:cxn>
              <a:cxn ang="0">
                <a:pos x="connsiteX3" y="connsiteY3"/>
              </a:cxn>
            </a:cxnLst>
            <a:rect l="l" t="t" r="r" b="b"/>
            <a:pathLst>
              <a:path w="8438357" h="6917122">
                <a:moveTo>
                  <a:pt x="0" y="0"/>
                </a:moveTo>
                <a:lnTo>
                  <a:pt x="8438357" y="0"/>
                </a:lnTo>
                <a:lnTo>
                  <a:pt x="5790432" y="6917122"/>
                </a:lnTo>
                <a:lnTo>
                  <a:pt x="0" y="6917122"/>
                </a:lnTo>
                <a:close/>
              </a:path>
            </a:pathLst>
          </a:custGeom>
        </p:spPr>
      </p:pic>
      <p:cxnSp>
        <p:nvCxnSpPr>
          <p:cNvPr id="8" name="Straight Connector 7">
            <a:extLst>
              <a:ext uri="{FF2B5EF4-FFF2-40B4-BE49-F238E27FC236}">
                <a16:creationId xmlns:a16="http://schemas.microsoft.com/office/drawing/2014/main" id="{CD1FDB3A-79BC-4DB7-95FE-27F4A466F685}"/>
              </a:ext>
            </a:extLst>
          </p:cNvPr>
          <p:cNvCxnSpPr>
            <a:cxnSpLocks/>
          </p:cNvCxnSpPr>
          <p:nvPr userDrawn="1"/>
        </p:nvCxnSpPr>
        <p:spPr>
          <a:xfrm flipH="1">
            <a:off x="5475384" y="0"/>
            <a:ext cx="2690716" cy="6984694"/>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45D8911-7987-45D8-93D6-32A3594E546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70175" y="3658241"/>
            <a:ext cx="14532349" cy="4574311"/>
          </a:xfrm>
          <a:prstGeom prst="rect">
            <a:avLst/>
          </a:prstGeom>
        </p:spPr>
      </p:pic>
      <p:sp>
        <p:nvSpPr>
          <p:cNvPr id="10" name="Slide Number Placeholder 2">
            <a:extLst>
              <a:ext uri="{FF2B5EF4-FFF2-40B4-BE49-F238E27FC236}">
                <a16:creationId xmlns:a16="http://schemas.microsoft.com/office/drawing/2014/main" id="{B31B0153-3196-4C57-BFAB-FF056DFCFF22}"/>
              </a:ext>
            </a:extLst>
          </p:cNvPr>
          <p:cNvSpPr txBox="1">
            <a:spLocks/>
          </p:cNvSpPr>
          <p:nvPr userDrawn="1"/>
        </p:nvSpPr>
        <p:spPr>
          <a:xfrm>
            <a:off x="11381013" y="6512571"/>
            <a:ext cx="4383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mtClean="0"/>
              <a:pPr/>
              <a:t>‹#›</a:t>
            </a:fld>
            <a:endParaRPr lang="en-US"/>
          </a:p>
        </p:txBody>
      </p:sp>
      <p:pic>
        <p:nvPicPr>
          <p:cNvPr id="11" name="Picture 10">
            <a:extLst>
              <a:ext uri="{FF2B5EF4-FFF2-40B4-BE49-F238E27FC236}">
                <a16:creationId xmlns:a16="http://schemas.microsoft.com/office/drawing/2014/main" id="{BE314639-741F-4435-A879-97B749C52B0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85476" y="2885488"/>
            <a:ext cx="4198914" cy="1348610"/>
          </a:xfrm>
          <a:prstGeom prst="rect">
            <a:avLst/>
          </a:prstGeom>
        </p:spPr>
      </p:pic>
      <p:sp>
        <p:nvSpPr>
          <p:cNvPr id="13" name="TextBox 12">
            <a:extLst>
              <a:ext uri="{FF2B5EF4-FFF2-40B4-BE49-F238E27FC236}">
                <a16:creationId xmlns:a16="http://schemas.microsoft.com/office/drawing/2014/main" id="{4EEFDF64-4B66-4D00-8CE0-8823A7B63CC5}"/>
              </a:ext>
            </a:extLst>
          </p:cNvPr>
          <p:cNvSpPr txBox="1"/>
          <p:nvPr userDrawn="1"/>
        </p:nvSpPr>
        <p:spPr>
          <a:xfrm>
            <a:off x="7738375" y="1769199"/>
            <a:ext cx="4027385" cy="646331"/>
          </a:xfrm>
          <a:prstGeom prst="rect">
            <a:avLst/>
          </a:prstGeom>
          <a:noFill/>
        </p:spPr>
        <p:txBody>
          <a:bodyPr wrap="none" rtlCol="0">
            <a:spAutoFit/>
          </a:bodyPr>
          <a:lstStyle/>
          <a:p>
            <a:pPr algn="r"/>
            <a:r>
              <a:rPr lang="en-US">
                <a:solidFill>
                  <a:schemeClr val="bg1"/>
                </a:solidFill>
                <a:latin typeface="Calibri" panose="020F0502020204030204" pitchFamily="34" charset="0"/>
                <a:cs typeface="Calibri" panose="020F0502020204030204" pitchFamily="34" charset="0"/>
              </a:rPr>
              <a:t>Accelerating the</a:t>
            </a:r>
            <a:br>
              <a:rPr lang="en-US">
                <a:solidFill>
                  <a:schemeClr val="bg1"/>
                </a:solidFill>
                <a:latin typeface="Calibri" panose="020F0502020204030204" pitchFamily="34" charset="0"/>
                <a:cs typeface="Calibri" panose="020F0502020204030204" pitchFamily="34" charset="0"/>
              </a:rPr>
            </a:br>
            <a:r>
              <a:rPr lang="en-US">
                <a:solidFill>
                  <a:schemeClr val="bg1"/>
                </a:solidFill>
                <a:latin typeface="Calibri" panose="020F0502020204030204" pitchFamily="34" charset="0"/>
                <a:cs typeface="Calibri" panose="020F0502020204030204" pitchFamily="34" charset="0"/>
              </a:rPr>
              <a:t>Democratization of Smart Manufacturing</a:t>
            </a:r>
          </a:p>
        </p:txBody>
      </p:sp>
    </p:spTree>
    <p:extLst>
      <p:ext uri="{BB962C8B-B14F-4D97-AF65-F5344CB8AC3E}">
        <p14:creationId xmlns:p14="http://schemas.microsoft.com/office/powerpoint/2010/main" val="94675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Main Text + Sub-Title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931360"/>
          </a:xfrm>
          <a:prstGeom prst="rect">
            <a:avLst/>
          </a:prstGeom>
        </p:spPr>
        <p:txBody>
          <a:bodyPr vert="horz" lIns="91440" tIns="45720" rIns="91440" bIns="45720" rtlCol="0" anchor="b">
            <a:normAutofit/>
          </a:bodyPr>
          <a:lstStyle>
            <a:lvl1pPr algn="ctr">
              <a:defRPr/>
            </a:lvl1pPr>
          </a:lstStyle>
          <a:p>
            <a:r>
              <a:rPr lang="en-US"/>
              <a:t>Click to edit Master title style</a:t>
            </a:r>
          </a:p>
        </p:txBody>
      </p:sp>
      <p:sp>
        <p:nvSpPr>
          <p:cNvPr id="9" name="Text Placeholder 9">
            <a:extLst>
              <a:ext uri="{FF2B5EF4-FFF2-40B4-BE49-F238E27FC236}">
                <a16:creationId xmlns:a16="http://schemas.microsoft.com/office/drawing/2014/main" id="{616D9BAD-D023-4DC2-9129-1FF2B3359A72}"/>
              </a:ext>
            </a:extLst>
          </p:cNvPr>
          <p:cNvSpPr>
            <a:spLocks noGrp="1"/>
          </p:cNvSpPr>
          <p:nvPr>
            <p:ph type="body" sz="quarter" idx="13" hasCustomPrompt="1"/>
          </p:nvPr>
        </p:nvSpPr>
        <p:spPr>
          <a:xfrm>
            <a:off x="920750" y="951057"/>
            <a:ext cx="10433050" cy="365125"/>
          </a:xfrm>
        </p:spPr>
        <p:txBody>
          <a:bodyPr anchor="b">
            <a:noAutofit/>
          </a:bodyPr>
          <a:lstStyle>
            <a:lvl1pPr marL="0" indent="0">
              <a:buNone/>
              <a:defRPr sz="1600">
                <a:solidFill>
                  <a:schemeClr val="accent1"/>
                </a:solidFill>
              </a:defRPr>
            </a:lvl1pPr>
            <a:lvl2pPr marL="457200" indent="0">
              <a:buNone/>
              <a:defRPr/>
            </a:lvl2pPr>
          </a:lstStyle>
          <a:p>
            <a:pPr lvl="0"/>
            <a:r>
              <a:rPr lang="en-US"/>
              <a:t>Insert your subtitle here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403350"/>
            <a:ext cx="10515600" cy="4773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634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a:biLevel thresh="50000"/>
          </a:blip>
          <a:stretch>
            <a:fillRect/>
          </a:stretch>
        </p:blipFill>
        <p:spPr>
          <a:xfrm>
            <a:off x="11822303" y="6494281"/>
            <a:ext cx="369697" cy="369697"/>
          </a:xfrm>
          <a:prstGeom prst="rect">
            <a:avLst/>
          </a:prstGeom>
        </p:spPr>
      </p:pic>
      <p:sp>
        <p:nvSpPr>
          <p:cNvPr id="2" name="Slide Number Placeholder 5">
            <a:extLst>
              <a:ext uri="{FF2B5EF4-FFF2-40B4-BE49-F238E27FC236}">
                <a16:creationId xmlns:a16="http://schemas.microsoft.com/office/drawing/2014/main" id="{09426024-A08C-4BD6-918B-4187100B3C88}"/>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2020 CESMII - All Rights Reserved.        </a:t>
            </a:r>
          </a:p>
        </p:txBody>
      </p:sp>
      <p:sp>
        <p:nvSpPr>
          <p:cNvPr id="6" name="Slide Number Placeholder 5">
            <a:extLst>
              <a:ext uri="{FF2B5EF4-FFF2-40B4-BE49-F238E27FC236}">
                <a16:creationId xmlns:a16="http://schemas.microsoft.com/office/drawing/2014/main" id="{98F65BB5-16BE-4DA3-9752-82DE0273781F}"/>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65152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Main Text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1015999"/>
          </a:xfrm>
          <a:prstGeom prst="rect">
            <a:avLst/>
          </a:prstGeom>
        </p:spPr>
        <p:txBody>
          <a:bodyPr vert="horz" lIns="91440" tIns="45720" rIns="91440" bIns="45720" rtlCol="0" anchor="b">
            <a:normAutofit/>
          </a:bodyPr>
          <a:lstStyle>
            <a:lvl1pPr algn="ctr">
              <a:defRPr sz="3600"/>
            </a:lvl1pPr>
          </a:lstStyle>
          <a:p>
            <a:r>
              <a:rPr lang="en-US"/>
              <a:t>Click to edit Master title style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111250"/>
            <a:ext cx="10515600"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302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Only + Sub-Title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1"/>
            <a:ext cx="10515600" cy="1158874"/>
          </a:xfrm>
          <a:prstGeom prst="rect">
            <a:avLst/>
          </a:prstGeom>
        </p:spPr>
        <p:txBody>
          <a:bodyPr vert="horz" lIns="91440" tIns="45720" rIns="91440" bIns="45720" rtlCol="0" anchor="ctr">
            <a:normAutofit/>
          </a:bodyPr>
          <a:lstStyle>
            <a:lvl1pPr algn="ctr">
              <a:defRPr/>
            </a:lvl1pPr>
          </a:lstStyle>
          <a:p>
            <a:r>
              <a:rPr lang="en-US"/>
              <a:t>Click to edit Master title style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
        <p:nvSpPr>
          <p:cNvPr id="10" name="Text Placeholder 9">
            <a:extLst>
              <a:ext uri="{FF2B5EF4-FFF2-40B4-BE49-F238E27FC236}">
                <a16:creationId xmlns:a16="http://schemas.microsoft.com/office/drawing/2014/main" id="{C7F78B9B-6CE9-4678-BD01-42F53EB1857A}"/>
              </a:ext>
            </a:extLst>
          </p:cNvPr>
          <p:cNvSpPr>
            <a:spLocks noGrp="1"/>
          </p:cNvSpPr>
          <p:nvPr>
            <p:ph type="body" sz="quarter" idx="13" hasCustomPrompt="1"/>
          </p:nvPr>
        </p:nvSpPr>
        <p:spPr>
          <a:xfrm>
            <a:off x="838200" y="951057"/>
            <a:ext cx="10515600" cy="365125"/>
          </a:xfrm>
        </p:spPr>
        <p:txBody>
          <a:bodyPr>
            <a:noAutofit/>
          </a:bodyPr>
          <a:lstStyle>
            <a:lvl1pPr marL="0" indent="0">
              <a:buNone/>
              <a:defRPr sz="1400">
                <a:solidFill>
                  <a:schemeClr val="accent1"/>
                </a:solidFill>
              </a:defRPr>
            </a:lvl1pPr>
            <a:lvl2pPr marL="457200" indent="0">
              <a:buNone/>
              <a:defRPr/>
            </a:lvl2pPr>
          </a:lstStyle>
          <a:p>
            <a:pPr lvl="0"/>
            <a:r>
              <a:rPr lang="en-US"/>
              <a:t>Insert your subtitle here</a:t>
            </a:r>
          </a:p>
        </p:txBody>
      </p:sp>
      <p:sp>
        <p:nvSpPr>
          <p:cNvPr id="8" name="TextBox 7">
            <a:extLst>
              <a:ext uri="{FF2B5EF4-FFF2-40B4-BE49-F238E27FC236}">
                <a16:creationId xmlns:a16="http://schemas.microsoft.com/office/drawing/2014/main" id="{2664C87E-3CE1-42A5-8542-0253F51B5F10}"/>
              </a:ext>
            </a:extLst>
          </p:cNvPr>
          <p:cNvSpPr txBox="1"/>
          <p:nvPr userDrawn="1"/>
        </p:nvSpPr>
        <p:spPr>
          <a:xfrm>
            <a:off x="486596" y="6554762"/>
            <a:ext cx="2380973" cy="276999"/>
          </a:xfrm>
          <a:prstGeom prst="rect">
            <a:avLst/>
          </a:prstGeom>
          <a:noFill/>
        </p:spPr>
        <p:txBody>
          <a:bodyPr wrap="none" rtlCol="0" anchor="ctr">
            <a:spAutoFit/>
          </a:bodyPr>
          <a:lstStyle/>
          <a:p>
            <a:r>
              <a:rPr lang="en-US" sz="1200">
                <a:solidFill>
                  <a:schemeClr val="bg1"/>
                </a:solidFill>
                <a:latin typeface="Calibri" panose="020F0502020204030204" pitchFamily="34" charset="0"/>
                <a:cs typeface="Calibri" panose="020F0502020204030204" pitchFamily="34" charset="0"/>
              </a:rPr>
              <a:t>Smart Manufacturing Summit 2021</a:t>
            </a:r>
          </a:p>
        </p:txBody>
      </p:sp>
    </p:spTree>
    <p:extLst>
      <p:ext uri="{BB962C8B-B14F-4D97-AF65-F5344CB8AC3E}">
        <p14:creationId xmlns:p14="http://schemas.microsoft.com/office/powerpoint/2010/main" val="58375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_Title-Only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1"/>
            <a:ext cx="10515600" cy="946149"/>
          </a:xfrm>
          <a:prstGeom prst="rect">
            <a:avLst/>
          </a:prstGeom>
        </p:spPr>
        <p:txBody>
          <a:bodyPr vert="horz" lIns="91440" tIns="45720" rIns="91440" bIns="45720" rtlCol="0" anchor="b">
            <a:normAutofit/>
          </a:bodyPr>
          <a:lstStyle>
            <a:lvl1pPr algn="ctr">
              <a:defRPr/>
            </a:lvl1pPr>
          </a:lstStyle>
          <a:p>
            <a:r>
              <a:rPr lang="en-US"/>
              <a:t>Click to edit Master title style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298435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Main Text + Sub-Title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931360"/>
          </a:xfrm>
          <a:prstGeom prst="rect">
            <a:avLst/>
          </a:prstGeom>
        </p:spPr>
        <p:txBody>
          <a:bodyPr vert="horz" lIns="91440" tIns="45720" rIns="91440" bIns="45720" rtlCol="0" anchor="b">
            <a:normAutofit/>
          </a:bodyPr>
          <a:lstStyle/>
          <a:p>
            <a:r>
              <a:rPr lang="en-US"/>
              <a:t>Click to edit Master title style</a:t>
            </a:r>
          </a:p>
        </p:txBody>
      </p:sp>
      <p:sp>
        <p:nvSpPr>
          <p:cNvPr id="9" name="Text Placeholder 9">
            <a:extLst>
              <a:ext uri="{FF2B5EF4-FFF2-40B4-BE49-F238E27FC236}">
                <a16:creationId xmlns:a16="http://schemas.microsoft.com/office/drawing/2014/main" id="{616D9BAD-D023-4DC2-9129-1FF2B3359A72}"/>
              </a:ext>
            </a:extLst>
          </p:cNvPr>
          <p:cNvSpPr>
            <a:spLocks noGrp="1"/>
          </p:cNvSpPr>
          <p:nvPr>
            <p:ph type="body" sz="quarter" idx="13" hasCustomPrompt="1"/>
          </p:nvPr>
        </p:nvSpPr>
        <p:spPr>
          <a:xfrm>
            <a:off x="920750" y="951057"/>
            <a:ext cx="10433050" cy="365125"/>
          </a:xfrm>
        </p:spPr>
        <p:txBody>
          <a:bodyPr anchor="b">
            <a:noAutofit/>
          </a:bodyPr>
          <a:lstStyle>
            <a:lvl1pPr marL="0" indent="0">
              <a:buNone/>
              <a:defRPr sz="1600">
                <a:solidFill>
                  <a:schemeClr val="accent1"/>
                </a:solidFill>
              </a:defRPr>
            </a:lvl1pPr>
            <a:lvl2pPr marL="457200" indent="0">
              <a:buNone/>
              <a:defRPr/>
            </a:lvl2pPr>
          </a:lstStyle>
          <a:p>
            <a:pPr lvl="0"/>
            <a:r>
              <a:rPr lang="en-US"/>
              <a:t>Insert your subtitle here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403350"/>
            <a:ext cx="10515600" cy="4773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145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2_Main Text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1015999"/>
          </a:xfrm>
          <a:prstGeom prst="rect">
            <a:avLst/>
          </a:prstGeom>
        </p:spPr>
        <p:txBody>
          <a:bodyPr vert="horz" lIns="91440" tIns="45720" rIns="91440" bIns="45720" rtlCol="0" anchor="b">
            <a:normAutofit/>
          </a:bodyPr>
          <a:lstStyle>
            <a:lvl1pPr>
              <a:defRPr sz="3600"/>
            </a:lvl1pPr>
          </a:lstStyle>
          <a:p>
            <a:r>
              <a:rPr lang="en-US"/>
              <a:t>Click to edit Master title style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111250"/>
            <a:ext cx="10515600"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F10A85ED-FA3E-4649-B791-106C0FC31F24}"/>
              </a:ext>
            </a:extLst>
          </p:cNvPr>
          <p:cNvSpPr txBox="1"/>
          <p:nvPr userDrawn="1"/>
        </p:nvSpPr>
        <p:spPr>
          <a:xfrm>
            <a:off x="486596" y="6554762"/>
            <a:ext cx="2380973" cy="276999"/>
          </a:xfrm>
          <a:prstGeom prst="rect">
            <a:avLst/>
          </a:prstGeom>
          <a:noFill/>
        </p:spPr>
        <p:txBody>
          <a:bodyPr wrap="none" rtlCol="0" anchor="ctr">
            <a:spAutoFit/>
          </a:bodyPr>
          <a:lstStyle/>
          <a:p>
            <a:r>
              <a:rPr lang="en-US" sz="1200">
                <a:solidFill>
                  <a:schemeClr val="bg1"/>
                </a:solidFill>
                <a:latin typeface="Calibri" panose="020F0502020204030204" pitchFamily="34" charset="0"/>
                <a:cs typeface="Calibri" panose="020F0502020204030204" pitchFamily="34" charset="0"/>
              </a:rPr>
              <a:t>Smart Manufacturing Summit 2021</a:t>
            </a:r>
          </a:p>
        </p:txBody>
      </p:sp>
    </p:spTree>
    <p:extLst>
      <p:ext uri="{BB962C8B-B14F-4D97-AF65-F5344CB8AC3E}">
        <p14:creationId xmlns:p14="http://schemas.microsoft.com/office/powerpoint/2010/main" val="151452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_Title-Only + Sub-Title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1"/>
            <a:ext cx="10515600" cy="1158874"/>
          </a:xfrm>
          <a:prstGeom prst="rect">
            <a:avLst/>
          </a:prstGeom>
        </p:spPr>
        <p:txBody>
          <a:bodyPr vert="horz" lIns="91440" tIns="45720" rIns="91440" bIns="45720" rtlCol="0" anchor="ctr">
            <a:normAutofit/>
          </a:bodyPr>
          <a:lstStyle/>
          <a:p>
            <a:r>
              <a:rPr lang="en-US"/>
              <a:t>Click to edit Master title style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
        <p:nvSpPr>
          <p:cNvPr id="10" name="Text Placeholder 9">
            <a:extLst>
              <a:ext uri="{FF2B5EF4-FFF2-40B4-BE49-F238E27FC236}">
                <a16:creationId xmlns:a16="http://schemas.microsoft.com/office/drawing/2014/main" id="{C7F78B9B-6CE9-4678-BD01-42F53EB1857A}"/>
              </a:ext>
            </a:extLst>
          </p:cNvPr>
          <p:cNvSpPr>
            <a:spLocks noGrp="1"/>
          </p:cNvSpPr>
          <p:nvPr>
            <p:ph type="body" sz="quarter" idx="13" hasCustomPrompt="1"/>
          </p:nvPr>
        </p:nvSpPr>
        <p:spPr>
          <a:xfrm>
            <a:off x="838200" y="951057"/>
            <a:ext cx="10515600" cy="365125"/>
          </a:xfrm>
        </p:spPr>
        <p:txBody>
          <a:bodyPr>
            <a:noAutofit/>
          </a:bodyPr>
          <a:lstStyle>
            <a:lvl1pPr marL="0" indent="0">
              <a:buNone/>
              <a:defRPr sz="1400">
                <a:solidFill>
                  <a:schemeClr val="accent1"/>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85044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2_Title-Only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1"/>
            <a:ext cx="10515600" cy="946149"/>
          </a:xfrm>
          <a:prstGeom prst="rect">
            <a:avLst/>
          </a:prstGeom>
        </p:spPr>
        <p:txBody>
          <a:bodyPr vert="horz" lIns="91440" tIns="45720" rIns="91440" bIns="45720" rtlCol="0" anchor="b">
            <a:normAutofit/>
          </a:bodyPr>
          <a:lstStyle/>
          <a:p>
            <a:r>
              <a:rPr lang="en-US"/>
              <a:t>Click to edit Master title style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298912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Blank Layout w/Banner">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CBE9493D-C64D-4173-8D95-B1854E8E7D41}"/>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348922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Blank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CBE9493D-C64D-4173-8D95-B1854E8E7D41}"/>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11543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371792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5" name="Title 1">
            <a:extLst>
              <a:ext uri="{FF2B5EF4-FFF2-40B4-BE49-F238E27FC236}">
                <a16:creationId xmlns:a16="http://schemas.microsoft.com/office/drawing/2014/main" id="{C4D447DD-E9E6-46DE-9DA2-E94F875468C3}"/>
              </a:ext>
            </a:extLst>
          </p:cNvPr>
          <p:cNvSpPr txBox="1">
            <a:spLocks/>
          </p:cNvSpPr>
          <p:nvPr userDrawn="1"/>
        </p:nvSpPr>
        <p:spPr>
          <a:xfrm>
            <a:off x="1" y="3447173"/>
            <a:ext cx="12192000" cy="874609"/>
          </a:xfrm>
          <a:prstGeom prst="rect">
            <a:avLst/>
          </a:prstGeom>
          <a:no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Democratizing </a:t>
            </a:r>
            <a:r>
              <a:rPr kumimoji="0" lang="en-US" sz="4000" b="1"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S</a:t>
            </a:r>
            <a:r>
              <a:rPr kumimoji="0" lang="en-US" sz="4000" b="0"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MART </a:t>
            </a:r>
            <a:r>
              <a:rPr kumimoji="0" lang="en-US" sz="4000" b="1"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M</a:t>
            </a:r>
            <a:r>
              <a:rPr kumimoji="0" lang="en-US" sz="4000" b="0"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ANUFACTURING</a:t>
            </a:r>
          </a:p>
        </p:txBody>
      </p:sp>
      <p:sp>
        <p:nvSpPr>
          <p:cNvPr id="37" name="TextBox 36">
            <a:extLst>
              <a:ext uri="{FF2B5EF4-FFF2-40B4-BE49-F238E27FC236}">
                <a16:creationId xmlns:a16="http://schemas.microsoft.com/office/drawing/2014/main" id="{37914519-0F4C-49DB-BFAA-9CAEDDFD0788}"/>
              </a:ext>
            </a:extLst>
          </p:cNvPr>
          <p:cNvSpPr txBox="1"/>
          <p:nvPr userDrawn="1"/>
        </p:nvSpPr>
        <p:spPr>
          <a:xfrm>
            <a:off x="5583682" y="6523510"/>
            <a:ext cx="102463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www.cesmii.org</a:t>
            </a:r>
          </a:p>
        </p:txBody>
      </p:sp>
      <p:pic>
        <p:nvPicPr>
          <p:cNvPr id="39" name="Picture 38" descr="A picture containing drawing, plate&#10;&#10;Description automatically generated">
            <a:extLst>
              <a:ext uri="{FF2B5EF4-FFF2-40B4-BE49-F238E27FC236}">
                <a16:creationId xmlns:a16="http://schemas.microsoft.com/office/drawing/2014/main" id="{6509718B-42F1-4050-B201-C1922108A0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70787" y="2146579"/>
            <a:ext cx="2450429" cy="788222"/>
          </a:xfrm>
          <a:prstGeom prst="rect">
            <a:avLst/>
          </a:prstGeom>
        </p:spPr>
      </p:pic>
      <p:sp>
        <p:nvSpPr>
          <p:cNvPr id="41" name="Slide Number Placeholder 5">
            <a:extLst>
              <a:ext uri="{FF2B5EF4-FFF2-40B4-BE49-F238E27FC236}">
                <a16:creationId xmlns:a16="http://schemas.microsoft.com/office/drawing/2014/main" id="{A0B0729C-540E-4BC1-8068-7A3003B15603}"/>
              </a:ext>
            </a:extLst>
          </p:cNvPr>
          <p:cNvSpPr txBox="1">
            <a:spLocks/>
          </p:cNvSpPr>
          <p:nvPr userDrawn="1"/>
        </p:nvSpPr>
        <p:spPr>
          <a:xfrm>
            <a:off x="9010826" y="649624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8575A">
                  <a:lumMod val="40000"/>
                  <a:lumOff val="60000"/>
                </a:srgbClr>
              </a:solidFill>
              <a:effectLst/>
              <a:uLnTx/>
              <a:uFillTx/>
              <a:latin typeface="Arial" panose="020B0604020202020204"/>
              <a:ea typeface="+mn-ea"/>
              <a:cs typeface="+mn-cs"/>
            </a:endParaRPr>
          </a:p>
        </p:txBody>
      </p:sp>
      <p:sp>
        <p:nvSpPr>
          <p:cNvPr id="43" name="Title 1">
            <a:extLst>
              <a:ext uri="{FF2B5EF4-FFF2-40B4-BE49-F238E27FC236}">
                <a16:creationId xmlns:a16="http://schemas.microsoft.com/office/drawing/2014/main" id="{01F432E1-36DD-4B2F-BB55-FC07013070FA}"/>
              </a:ext>
            </a:extLst>
          </p:cNvPr>
          <p:cNvSpPr txBox="1">
            <a:spLocks/>
          </p:cNvSpPr>
          <p:nvPr userDrawn="1"/>
        </p:nvSpPr>
        <p:spPr>
          <a:xfrm>
            <a:off x="2860997" y="481258"/>
            <a:ext cx="6470009" cy="788222"/>
          </a:xfrm>
          <a:prstGeom prst="rect">
            <a:avLst/>
          </a:prstGeom>
          <a:no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dirty="0">
                <a:solidFill>
                  <a:prstClr val="white"/>
                </a:solidFill>
                <a:latin typeface="HGMaruGothicMPRO" panose="020B0400000000000000" pitchFamily="34" charset="-128"/>
                <a:ea typeface="HGMaruGothicMPRO" panose="020B0400000000000000" pitchFamily="34" charset="-128"/>
                <a:cs typeface="Microsoft GothicNeo" panose="020B0503020000020004" pitchFamily="34" charset="-127"/>
              </a:rPr>
              <a:t>Engage with us!</a:t>
            </a:r>
            <a:endParaRPr kumimoji="0" lang="en-US" sz="4800" b="1"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endParaRPr>
          </a:p>
        </p:txBody>
      </p:sp>
      <p:pic>
        <p:nvPicPr>
          <p:cNvPr id="45" name="Picture 44">
            <a:extLst>
              <a:ext uri="{FF2B5EF4-FFF2-40B4-BE49-F238E27FC236}">
                <a16:creationId xmlns:a16="http://schemas.microsoft.com/office/drawing/2014/main" id="{04351979-084D-4253-9395-E0A9D9C83BBA}"/>
              </a:ext>
            </a:extLst>
          </p:cNvPr>
          <p:cNvPicPr>
            <a:picLocks noChangeAspect="1"/>
          </p:cNvPicPr>
          <p:nvPr userDrawn="1"/>
        </p:nvPicPr>
        <p:blipFill>
          <a:blip r:embed="rId3"/>
          <a:stretch>
            <a:fillRect/>
          </a:stretch>
        </p:blipFill>
        <p:spPr>
          <a:xfrm>
            <a:off x="2266988" y="4809788"/>
            <a:ext cx="7658027" cy="1298249"/>
          </a:xfrm>
          <a:prstGeom prst="rect">
            <a:avLst/>
          </a:prstGeom>
        </p:spPr>
      </p:pic>
      <p:sp>
        <p:nvSpPr>
          <p:cNvPr id="47" name="Slide Number Placeholder 5">
            <a:extLst>
              <a:ext uri="{FF2B5EF4-FFF2-40B4-BE49-F238E27FC236}">
                <a16:creationId xmlns:a16="http://schemas.microsoft.com/office/drawing/2014/main" id="{F4CC1D50-6A46-4D6B-A45C-B4694B559F7C}"/>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2020 CESMII - All Rights Reserved.        </a:t>
            </a:r>
          </a:p>
        </p:txBody>
      </p:sp>
    </p:spTree>
    <p:extLst>
      <p:ext uri="{BB962C8B-B14F-4D97-AF65-F5344CB8AC3E}">
        <p14:creationId xmlns:p14="http://schemas.microsoft.com/office/powerpoint/2010/main" val="147283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C17AC3AF-D55E-4FF4-8AB1-95644CEA18CA}"/>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370593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98F65BB5-16BE-4DA3-9752-82DE0273781F}"/>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219667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Title 1">
            <a:extLst>
              <a:ext uri="{FF2B5EF4-FFF2-40B4-BE49-F238E27FC236}">
                <a16:creationId xmlns:a16="http://schemas.microsoft.com/office/drawing/2014/main" id="{C4D447DD-E9E6-46DE-9DA2-E94F875468C3}"/>
              </a:ext>
            </a:extLst>
          </p:cNvPr>
          <p:cNvSpPr txBox="1">
            <a:spLocks/>
          </p:cNvSpPr>
          <p:nvPr userDrawn="1"/>
        </p:nvSpPr>
        <p:spPr>
          <a:xfrm>
            <a:off x="1" y="3447173"/>
            <a:ext cx="12192000" cy="874609"/>
          </a:xfrm>
          <a:prstGeom prst="rect">
            <a:avLst/>
          </a:prstGeom>
          <a:no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Democratizing </a:t>
            </a:r>
            <a:r>
              <a:rPr kumimoji="0" lang="en-US" sz="4000" b="1"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S</a:t>
            </a:r>
            <a:r>
              <a:rPr kumimoji="0" lang="en-US" sz="4000" b="0"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MART </a:t>
            </a:r>
            <a:r>
              <a:rPr kumimoji="0" lang="en-US" sz="4000" b="1"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M</a:t>
            </a:r>
            <a:r>
              <a:rPr kumimoji="0" lang="en-US" sz="4000" b="0"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ANUFACTURING</a:t>
            </a:r>
          </a:p>
        </p:txBody>
      </p:sp>
      <p:sp>
        <p:nvSpPr>
          <p:cNvPr id="37" name="TextBox 36">
            <a:extLst>
              <a:ext uri="{FF2B5EF4-FFF2-40B4-BE49-F238E27FC236}">
                <a16:creationId xmlns:a16="http://schemas.microsoft.com/office/drawing/2014/main" id="{37914519-0F4C-49DB-BFAA-9CAEDDFD0788}"/>
              </a:ext>
            </a:extLst>
          </p:cNvPr>
          <p:cNvSpPr txBox="1"/>
          <p:nvPr userDrawn="1"/>
        </p:nvSpPr>
        <p:spPr>
          <a:xfrm>
            <a:off x="5583682" y="6523510"/>
            <a:ext cx="102463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www.cesmii.org</a:t>
            </a:r>
          </a:p>
        </p:txBody>
      </p:sp>
      <p:pic>
        <p:nvPicPr>
          <p:cNvPr id="39" name="Picture 38" descr="A picture containing drawing, plate&#10;&#10;Description automatically generated">
            <a:extLst>
              <a:ext uri="{FF2B5EF4-FFF2-40B4-BE49-F238E27FC236}">
                <a16:creationId xmlns:a16="http://schemas.microsoft.com/office/drawing/2014/main" id="{6509718B-42F1-4050-B201-C1922108A0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70787" y="2146579"/>
            <a:ext cx="2450429" cy="788222"/>
          </a:xfrm>
          <a:prstGeom prst="rect">
            <a:avLst/>
          </a:prstGeom>
        </p:spPr>
      </p:pic>
      <p:sp>
        <p:nvSpPr>
          <p:cNvPr id="41" name="Slide Number Placeholder 5">
            <a:extLst>
              <a:ext uri="{FF2B5EF4-FFF2-40B4-BE49-F238E27FC236}">
                <a16:creationId xmlns:a16="http://schemas.microsoft.com/office/drawing/2014/main" id="{A0B0729C-540E-4BC1-8068-7A3003B15603}"/>
              </a:ext>
            </a:extLst>
          </p:cNvPr>
          <p:cNvSpPr txBox="1">
            <a:spLocks/>
          </p:cNvSpPr>
          <p:nvPr userDrawn="1"/>
        </p:nvSpPr>
        <p:spPr>
          <a:xfrm>
            <a:off x="9010826" y="649624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8575A">
                  <a:lumMod val="40000"/>
                  <a:lumOff val="60000"/>
                </a:srgbClr>
              </a:solidFill>
              <a:effectLst/>
              <a:uLnTx/>
              <a:uFillTx/>
              <a:latin typeface="Arial" panose="020B0604020202020204"/>
              <a:ea typeface="+mn-ea"/>
              <a:cs typeface="+mn-cs"/>
            </a:endParaRPr>
          </a:p>
        </p:txBody>
      </p:sp>
      <p:sp>
        <p:nvSpPr>
          <p:cNvPr id="43" name="Title 1">
            <a:extLst>
              <a:ext uri="{FF2B5EF4-FFF2-40B4-BE49-F238E27FC236}">
                <a16:creationId xmlns:a16="http://schemas.microsoft.com/office/drawing/2014/main" id="{01F432E1-36DD-4B2F-BB55-FC07013070FA}"/>
              </a:ext>
            </a:extLst>
          </p:cNvPr>
          <p:cNvSpPr txBox="1">
            <a:spLocks/>
          </p:cNvSpPr>
          <p:nvPr userDrawn="1"/>
        </p:nvSpPr>
        <p:spPr>
          <a:xfrm>
            <a:off x="2860997" y="481258"/>
            <a:ext cx="6470009" cy="788222"/>
          </a:xfrm>
          <a:prstGeom prst="rect">
            <a:avLst/>
          </a:prstGeom>
          <a:no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a:solidFill>
                  <a:prstClr val="white"/>
                </a:solidFill>
                <a:latin typeface="HGMaruGothicMPRO" panose="020B0400000000000000" pitchFamily="34" charset="-128"/>
                <a:ea typeface="HGMaruGothicMPRO" panose="020B0400000000000000" pitchFamily="34" charset="-128"/>
                <a:cs typeface="Microsoft GothicNeo" panose="020B0503020000020004" pitchFamily="34" charset="-127"/>
              </a:rPr>
              <a:t>Engage with us!</a:t>
            </a:r>
            <a:endParaRPr kumimoji="0" lang="en-US" sz="4800" b="1"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endParaRPr>
          </a:p>
        </p:txBody>
      </p:sp>
      <p:pic>
        <p:nvPicPr>
          <p:cNvPr id="45" name="Picture 44">
            <a:extLst>
              <a:ext uri="{FF2B5EF4-FFF2-40B4-BE49-F238E27FC236}">
                <a16:creationId xmlns:a16="http://schemas.microsoft.com/office/drawing/2014/main" id="{04351979-084D-4253-9395-E0A9D9C83BB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66988" y="4809788"/>
            <a:ext cx="7658027" cy="1298249"/>
          </a:xfrm>
          <a:prstGeom prst="rect">
            <a:avLst/>
          </a:prstGeom>
        </p:spPr>
      </p:pic>
    </p:spTree>
    <p:extLst>
      <p:ext uri="{BB962C8B-B14F-4D97-AF65-F5344CB8AC3E}">
        <p14:creationId xmlns:p14="http://schemas.microsoft.com/office/powerpoint/2010/main" val="274717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4CA6D-FE68-B64D-A479-7006EC84D610}"/>
              </a:ext>
            </a:extLst>
          </p:cNvPr>
          <p:cNvSpPr>
            <a:spLocks noGrp="1"/>
          </p:cNvSpPr>
          <p:nvPr>
            <p:ph type="title"/>
          </p:nvPr>
        </p:nvSpPr>
        <p:spPr>
          <a:xfrm>
            <a:off x="0" y="0"/>
            <a:ext cx="12169370" cy="1325563"/>
          </a:xfrm>
        </p:spPr>
        <p:txBody>
          <a:bodyPr>
            <a:normAutofit/>
          </a:bodyPr>
          <a:lstStyle>
            <a:lvl1pPr algn="ctr">
              <a:defRPr sz="3200"/>
            </a:lvl1pPr>
          </a:lstStyle>
          <a:p>
            <a:r>
              <a:rPr lang="en-US"/>
              <a:t>Click to edit Master title style</a:t>
            </a:r>
          </a:p>
        </p:txBody>
      </p:sp>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6"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421246482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 name="Slide Number Placeholder 5">
            <a:extLst>
              <a:ext uri="{FF2B5EF4-FFF2-40B4-BE49-F238E27FC236}">
                <a16:creationId xmlns:a16="http://schemas.microsoft.com/office/drawing/2014/main" id="{82C7BE8B-91F4-4A54-A7B1-03EE64BCAD5D}"/>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solidFill>
                  <a:schemeClr val="bg1"/>
                </a:solidFill>
                <a:latin typeface="Calibri" panose="020F0502020204030204" pitchFamily="34" charset="0"/>
                <a:cs typeface="Calibri" panose="020F0502020204030204" pitchFamily="34" charset="0"/>
              </a:rPr>
              <a:t>Copyright © 2020 CESMII - All Rights Reserved.        </a:t>
            </a:r>
          </a:p>
        </p:txBody>
      </p:sp>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207006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 name="Slide Number Placeholder 5">
            <a:extLst>
              <a:ext uri="{FF2B5EF4-FFF2-40B4-BE49-F238E27FC236}">
                <a16:creationId xmlns:a16="http://schemas.microsoft.com/office/drawing/2014/main" id="{0F4058F2-5F4F-4489-B467-A361F2A4BD98}"/>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solidFill>
                  <a:schemeClr val="bg1"/>
                </a:solidFill>
                <a:latin typeface="Calibri" panose="020F0502020204030204" pitchFamily="34" charset="0"/>
                <a:cs typeface="Calibri" panose="020F0502020204030204" pitchFamily="34" charset="0"/>
              </a:rPr>
              <a:t>Copyright © 2020 CESMII - All Rights Reserved.        </a:t>
            </a:r>
          </a:p>
        </p:txBody>
      </p:sp>
      <p:sp>
        <p:nvSpPr>
          <p:cNvPr id="6" name="Slide Number Placeholder 5">
            <a:extLst>
              <a:ext uri="{FF2B5EF4-FFF2-40B4-BE49-F238E27FC236}">
                <a16:creationId xmlns:a16="http://schemas.microsoft.com/office/drawing/2014/main" id="{C17AC3AF-D55E-4FF4-8AB1-95644CEA18CA}"/>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245516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 name="Slide Number Placeholder 5">
            <a:extLst>
              <a:ext uri="{FF2B5EF4-FFF2-40B4-BE49-F238E27FC236}">
                <a16:creationId xmlns:a16="http://schemas.microsoft.com/office/drawing/2014/main" id="{09426024-A08C-4BD6-918B-4187100B3C88}"/>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solidFill>
                  <a:schemeClr val="bg1"/>
                </a:solidFill>
                <a:latin typeface="Calibri" panose="020F0502020204030204" pitchFamily="34" charset="0"/>
                <a:cs typeface="Calibri" panose="020F0502020204030204" pitchFamily="34" charset="0"/>
              </a:rPr>
              <a:t>Copyright © 2020 CESMII - All Rights Reserved.        </a:t>
            </a:r>
          </a:p>
        </p:txBody>
      </p:sp>
      <p:sp>
        <p:nvSpPr>
          <p:cNvPr id="6" name="Slide Number Placeholder 5">
            <a:extLst>
              <a:ext uri="{FF2B5EF4-FFF2-40B4-BE49-F238E27FC236}">
                <a16:creationId xmlns:a16="http://schemas.microsoft.com/office/drawing/2014/main" id="{98F65BB5-16BE-4DA3-9752-82DE0273781F}"/>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144137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Title 1">
            <a:extLst>
              <a:ext uri="{FF2B5EF4-FFF2-40B4-BE49-F238E27FC236}">
                <a16:creationId xmlns:a16="http://schemas.microsoft.com/office/drawing/2014/main" id="{C4D447DD-E9E6-46DE-9DA2-E94F875468C3}"/>
              </a:ext>
            </a:extLst>
          </p:cNvPr>
          <p:cNvSpPr txBox="1">
            <a:spLocks/>
          </p:cNvSpPr>
          <p:nvPr userDrawn="1"/>
        </p:nvSpPr>
        <p:spPr>
          <a:xfrm>
            <a:off x="1" y="3447173"/>
            <a:ext cx="12192000" cy="874609"/>
          </a:xfrm>
          <a:prstGeom prst="rect">
            <a:avLst/>
          </a:prstGeom>
          <a:no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Democratizing </a:t>
            </a:r>
            <a:r>
              <a:rPr kumimoji="0" lang="en-US" sz="4000" b="1"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S</a:t>
            </a:r>
            <a:r>
              <a:rPr kumimoji="0" lang="en-US" sz="4000" b="0"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MART </a:t>
            </a:r>
            <a:r>
              <a:rPr kumimoji="0" lang="en-US" sz="4000" b="1"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M</a:t>
            </a:r>
            <a:r>
              <a:rPr kumimoji="0" lang="en-US" sz="4000" b="0"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ANUFACTURING</a:t>
            </a:r>
          </a:p>
        </p:txBody>
      </p:sp>
      <p:sp>
        <p:nvSpPr>
          <p:cNvPr id="37" name="TextBox 36">
            <a:extLst>
              <a:ext uri="{FF2B5EF4-FFF2-40B4-BE49-F238E27FC236}">
                <a16:creationId xmlns:a16="http://schemas.microsoft.com/office/drawing/2014/main" id="{37914519-0F4C-49DB-BFAA-9CAEDDFD0788}"/>
              </a:ext>
            </a:extLst>
          </p:cNvPr>
          <p:cNvSpPr txBox="1"/>
          <p:nvPr userDrawn="1"/>
        </p:nvSpPr>
        <p:spPr>
          <a:xfrm>
            <a:off x="5583682" y="6523510"/>
            <a:ext cx="102463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www.cesmii.org</a:t>
            </a:r>
          </a:p>
        </p:txBody>
      </p:sp>
      <p:pic>
        <p:nvPicPr>
          <p:cNvPr id="39" name="Picture 38" descr="A picture containing drawing, plate&#10;&#10;Description automatically generated">
            <a:extLst>
              <a:ext uri="{FF2B5EF4-FFF2-40B4-BE49-F238E27FC236}">
                <a16:creationId xmlns:a16="http://schemas.microsoft.com/office/drawing/2014/main" id="{6509718B-42F1-4050-B201-C1922108A0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70787" y="2146579"/>
            <a:ext cx="2450429" cy="788222"/>
          </a:xfrm>
          <a:prstGeom prst="rect">
            <a:avLst/>
          </a:prstGeom>
        </p:spPr>
      </p:pic>
      <p:sp>
        <p:nvSpPr>
          <p:cNvPr id="41" name="Slide Number Placeholder 5">
            <a:extLst>
              <a:ext uri="{FF2B5EF4-FFF2-40B4-BE49-F238E27FC236}">
                <a16:creationId xmlns:a16="http://schemas.microsoft.com/office/drawing/2014/main" id="{A0B0729C-540E-4BC1-8068-7A3003B15603}"/>
              </a:ext>
            </a:extLst>
          </p:cNvPr>
          <p:cNvSpPr txBox="1">
            <a:spLocks/>
          </p:cNvSpPr>
          <p:nvPr userDrawn="1"/>
        </p:nvSpPr>
        <p:spPr>
          <a:xfrm>
            <a:off x="9010826" y="649624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8575A">
                  <a:lumMod val="40000"/>
                  <a:lumOff val="60000"/>
                </a:srgbClr>
              </a:solidFill>
              <a:effectLst/>
              <a:uLnTx/>
              <a:uFillTx/>
              <a:latin typeface="Arial" panose="020B0604020202020204"/>
              <a:ea typeface="+mn-ea"/>
              <a:cs typeface="+mn-cs"/>
            </a:endParaRPr>
          </a:p>
        </p:txBody>
      </p:sp>
      <p:sp>
        <p:nvSpPr>
          <p:cNvPr id="43" name="Title 1">
            <a:extLst>
              <a:ext uri="{FF2B5EF4-FFF2-40B4-BE49-F238E27FC236}">
                <a16:creationId xmlns:a16="http://schemas.microsoft.com/office/drawing/2014/main" id="{01F432E1-36DD-4B2F-BB55-FC07013070FA}"/>
              </a:ext>
            </a:extLst>
          </p:cNvPr>
          <p:cNvSpPr txBox="1">
            <a:spLocks/>
          </p:cNvSpPr>
          <p:nvPr userDrawn="1"/>
        </p:nvSpPr>
        <p:spPr>
          <a:xfrm>
            <a:off x="2860997" y="481258"/>
            <a:ext cx="6470009" cy="788222"/>
          </a:xfrm>
          <a:prstGeom prst="rect">
            <a:avLst/>
          </a:prstGeom>
          <a:no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a:solidFill>
                  <a:prstClr val="white"/>
                </a:solidFill>
                <a:latin typeface="HGMaruGothicMPRO" panose="020B0400000000000000" pitchFamily="34" charset="-128"/>
                <a:ea typeface="HGMaruGothicMPRO" panose="020B0400000000000000" pitchFamily="34" charset="-128"/>
                <a:cs typeface="Microsoft GothicNeo" panose="020B0503020000020004" pitchFamily="34" charset="-127"/>
              </a:rPr>
              <a:t>Engage with us!</a:t>
            </a:r>
            <a:endParaRPr kumimoji="0" lang="en-US" sz="4800" b="1"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endParaRPr>
          </a:p>
        </p:txBody>
      </p:sp>
      <p:pic>
        <p:nvPicPr>
          <p:cNvPr id="45" name="Picture 44">
            <a:extLst>
              <a:ext uri="{FF2B5EF4-FFF2-40B4-BE49-F238E27FC236}">
                <a16:creationId xmlns:a16="http://schemas.microsoft.com/office/drawing/2014/main" id="{04351979-084D-4253-9395-E0A9D9C83BB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66988" y="4809788"/>
            <a:ext cx="7658027" cy="1298249"/>
          </a:xfrm>
          <a:prstGeom prst="rect">
            <a:avLst/>
          </a:prstGeom>
        </p:spPr>
      </p:pic>
      <p:sp>
        <p:nvSpPr>
          <p:cNvPr id="47" name="Slide Number Placeholder 5">
            <a:extLst>
              <a:ext uri="{FF2B5EF4-FFF2-40B4-BE49-F238E27FC236}">
                <a16:creationId xmlns:a16="http://schemas.microsoft.com/office/drawing/2014/main" id="{F4CC1D50-6A46-4D6B-A45C-B4694B559F7C}"/>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solidFill>
                  <a:schemeClr val="bg1"/>
                </a:solidFill>
                <a:latin typeface="Calibri" panose="020F0502020204030204" pitchFamily="34" charset="0"/>
                <a:cs typeface="Calibri" panose="020F0502020204030204" pitchFamily="34" charset="0"/>
              </a:rPr>
              <a:t>Copyright © 2020 CESMII - All Rights Reserved.        </a:t>
            </a:r>
          </a:p>
        </p:txBody>
      </p:sp>
    </p:spTree>
    <p:extLst>
      <p:ext uri="{BB962C8B-B14F-4D97-AF65-F5344CB8AC3E}">
        <p14:creationId xmlns:p14="http://schemas.microsoft.com/office/powerpoint/2010/main" val="145174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Title_Subhead">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8" name="Slide Number Placeholder 5">
            <a:extLst>
              <a:ext uri="{FF2B5EF4-FFF2-40B4-BE49-F238E27FC236}">
                <a16:creationId xmlns:a16="http://schemas.microsoft.com/office/drawing/2014/main" id="{46985BCC-3DAE-124D-B075-4DFD22B21C9E}"/>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1" name="Title 1">
            <a:extLst>
              <a:ext uri="{FF2B5EF4-FFF2-40B4-BE49-F238E27FC236}">
                <a16:creationId xmlns:a16="http://schemas.microsoft.com/office/drawing/2014/main" id="{0445ABE1-D1E7-F145-AA3E-A31A37C8594C}"/>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12" name="Text Placeholder 9">
            <a:extLst>
              <a:ext uri="{FF2B5EF4-FFF2-40B4-BE49-F238E27FC236}">
                <a16:creationId xmlns:a16="http://schemas.microsoft.com/office/drawing/2014/main" id="{4F289E27-09B5-5043-A47C-A74207AEEF8F}"/>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178361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le Slide -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527701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3D3B1-FB4F-4A97-8219-0B81C36046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38A129-9AC5-4690-86B2-BC8754CBAD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F586CB-5691-42DB-8C3F-1E8E9DE91CFE}"/>
              </a:ext>
            </a:extLst>
          </p:cNvPr>
          <p:cNvSpPr>
            <a:spLocks noGrp="1"/>
          </p:cNvSpPr>
          <p:nvPr>
            <p:ph type="dt" sz="half" idx="10"/>
          </p:nvPr>
        </p:nvSpPr>
        <p:spPr/>
        <p:txBody>
          <a:bodyPr/>
          <a:lstStyle/>
          <a:p>
            <a:fld id="{5AA976CE-CD0E-4180-B639-7520BE1BC27B}" type="datetimeFigureOut">
              <a:rPr lang="en-US" smtClean="0"/>
              <a:t>10/31/2023</a:t>
            </a:fld>
            <a:endParaRPr lang="en-US"/>
          </a:p>
        </p:txBody>
      </p:sp>
      <p:sp>
        <p:nvSpPr>
          <p:cNvPr id="5" name="Footer Placeholder 4">
            <a:extLst>
              <a:ext uri="{FF2B5EF4-FFF2-40B4-BE49-F238E27FC236}">
                <a16:creationId xmlns:a16="http://schemas.microsoft.com/office/drawing/2014/main" id="{D6CCAE33-3C6A-463A-8E57-1DAB17716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576DC3-3A19-4CA2-968A-8FB83B67F6B3}"/>
              </a:ext>
            </a:extLst>
          </p:cNvPr>
          <p:cNvSpPr>
            <a:spLocks noGrp="1"/>
          </p:cNvSpPr>
          <p:nvPr>
            <p:ph type="sldNum" sz="quarter" idx="12"/>
          </p:nvPr>
        </p:nvSpPr>
        <p:spPr/>
        <p:txBody>
          <a:bodyPr/>
          <a:lstStyle/>
          <a:p>
            <a:fld id="{C2E21193-6AB3-4F23-A947-C4F6AC2F0912}" type="slidenum">
              <a:rPr lang="en-US" smtClean="0"/>
              <a:t>‹#›</a:t>
            </a:fld>
            <a:endParaRPr lang="en-US"/>
          </a:p>
        </p:txBody>
      </p:sp>
    </p:spTree>
    <p:extLst>
      <p:ext uri="{BB962C8B-B14F-4D97-AF65-F5344CB8AC3E}">
        <p14:creationId xmlns:p14="http://schemas.microsoft.com/office/powerpoint/2010/main" val="71632710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87870D-C780-4128-ABA3-7BF0D5FF930E}"/>
              </a:ext>
            </a:extLst>
          </p:cNvPr>
          <p:cNvSpPr>
            <a:spLocks noGrp="1"/>
          </p:cNvSpPr>
          <p:nvPr>
            <p:ph type="pic" sz="quarter" idx="10"/>
          </p:nvPr>
        </p:nvSpPr>
        <p:spPr>
          <a:xfrm>
            <a:off x="0" y="0"/>
            <a:ext cx="12191999" cy="6366933"/>
          </a:xfrm>
          <a:prstGeom prst="rect">
            <a:avLst/>
          </a:prstGeom>
        </p:spPr>
        <p:txBody>
          <a:bodyPr anchor="ctr"/>
          <a:lstStyle>
            <a:lvl1pPr marL="0" indent="0" algn="ctr">
              <a:buNone/>
              <a:defRPr/>
            </a:lvl1pPr>
          </a:lstStyle>
          <a:p>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7" name="Rectangle 6">
            <a:extLst>
              <a:ext uri="{FF2B5EF4-FFF2-40B4-BE49-F238E27FC236}">
                <a16:creationId xmlns:a16="http://schemas.microsoft.com/office/drawing/2014/main" id="{5B88A271-2F92-5DA3-F312-6D3E367007F2}"/>
              </a:ext>
            </a:extLst>
          </p:cNvPr>
          <p:cNvSpPr/>
          <p:nvPr userDrawn="1"/>
        </p:nvSpPr>
        <p:spPr>
          <a:xfrm>
            <a:off x="0" y="1"/>
            <a:ext cx="12192000" cy="6366932"/>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826118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Slide - 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77689120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2_Title Slide - 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4" name="Title 1">
            <a:extLst>
              <a:ext uri="{FF2B5EF4-FFF2-40B4-BE49-F238E27FC236}">
                <a16:creationId xmlns:a16="http://schemas.microsoft.com/office/drawing/2014/main" id="{98AA3E60-0EF2-EC46-8F64-2ED64EBB7816}"/>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solidFill>
                  <a:schemeClr val="bg1"/>
                </a:solidFill>
              </a:defRPr>
            </a:lvl1pPr>
          </a:lstStyle>
          <a:p>
            <a:r>
              <a:rPr lang="en-US"/>
              <a:t>Click to edit Master title style</a:t>
            </a:r>
          </a:p>
        </p:txBody>
      </p:sp>
      <p:sp>
        <p:nvSpPr>
          <p:cNvPr id="5" name="Text Placeholder 9">
            <a:extLst>
              <a:ext uri="{FF2B5EF4-FFF2-40B4-BE49-F238E27FC236}">
                <a16:creationId xmlns:a16="http://schemas.microsoft.com/office/drawing/2014/main" id="{96127903-07AB-504B-819D-F2E5CE603201}"/>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bg1"/>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116507377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Slide -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292603560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2_Pictur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7F9E7D-8EDE-2994-3BD3-062C09D857DD}"/>
              </a:ext>
            </a:extLst>
          </p:cNvPr>
          <p:cNvSpPr/>
          <p:nvPr userDrawn="1"/>
        </p:nvSpPr>
        <p:spPr>
          <a:xfrm>
            <a:off x="0" y="0"/>
            <a:ext cx="12192000" cy="6366933"/>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Tree>
    <p:extLst>
      <p:ext uri="{BB962C8B-B14F-4D97-AF65-F5344CB8AC3E}">
        <p14:creationId xmlns:p14="http://schemas.microsoft.com/office/powerpoint/2010/main" val="302993878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2_Title Slide -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4" name="Title 1">
            <a:extLst>
              <a:ext uri="{FF2B5EF4-FFF2-40B4-BE49-F238E27FC236}">
                <a16:creationId xmlns:a16="http://schemas.microsoft.com/office/drawing/2014/main" id="{E6D0833D-9076-D84A-9714-499339381C42}"/>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solidFill>
                  <a:schemeClr val="bg1"/>
                </a:solidFill>
              </a:defRPr>
            </a:lvl1pPr>
          </a:lstStyle>
          <a:p>
            <a:r>
              <a:rPr lang="en-US"/>
              <a:t>Click to edit Master title style</a:t>
            </a:r>
          </a:p>
        </p:txBody>
      </p:sp>
      <p:sp>
        <p:nvSpPr>
          <p:cNvPr id="5" name="Text Placeholder 9">
            <a:extLst>
              <a:ext uri="{FF2B5EF4-FFF2-40B4-BE49-F238E27FC236}">
                <a16:creationId xmlns:a16="http://schemas.microsoft.com/office/drawing/2014/main" id="{DCB62152-2F62-C242-B1DC-E0609A10E817}"/>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bg1"/>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93482303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_Title Slide -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Content Placeholder 2">
            <a:extLst>
              <a:ext uri="{FF2B5EF4-FFF2-40B4-BE49-F238E27FC236}">
                <a16:creationId xmlns:a16="http://schemas.microsoft.com/office/drawing/2014/main" id="{ECFBAAC7-1D85-CE46-A2BE-36AAC0460AE7}"/>
              </a:ext>
            </a:extLst>
          </p:cNvPr>
          <p:cNvSpPr>
            <a:spLocks noGrp="1"/>
          </p:cNvSpPr>
          <p:nvPr>
            <p:ph sz="quarter" idx="10" hasCustomPrompt="1"/>
          </p:nvPr>
        </p:nvSpPr>
        <p:spPr>
          <a:xfrm>
            <a:off x="1377950" y="1979613"/>
            <a:ext cx="9398000" cy="2894012"/>
          </a:xfrm>
          <a:prstGeom prst="rect">
            <a:avLst/>
          </a:prstGeom>
        </p:spPr>
        <p:txBody>
          <a:bodyPr>
            <a:normAutofit/>
          </a:bodyPr>
          <a:lstStyle>
            <a:lvl1pPr marL="0" indent="0" algn="ctr">
              <a:buNone/>
              <a:defRPr sz="6000" b="1">
                <a:solidFill>
                  <a:schemeClr val="bg1"/>
                </a:solidFill>
              </a:defRPr>
            </a:lvl1pPr>
          </a:lstStyle>
          <a:p>
            <a:pPr lvl="0"/>
            <a:r>
              <a:rPr lang="en-US"/>
              <a:t>Click to </a:t>
            </a:r>
            <a:br>
              <a:rPr lang="en-US"/>
            </a:br>
            <a:r>
              <a:rPr lang="en-US"/>
              <a:t>insert divider </a:t>
            </a:r>
            <a:br>
              <a:rPr lang="en-US"/>
            </a:br>
            <a:r>
              <a:rPr lang="en-US"/>
              <a:t>text here</a:t>
            </a:r>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44295086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_Title Slide - 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4" name="Content Placeholder 2">
            <a:extLst>
              <a:ext uri="{FF2B5EF4-FFF2-40B4-BE49-F238E27FC236}">
                <a16:creationId xmlns:a16="http://schemas.microsoft.com/office/drawing/2014/main" id="{C9A420FD-6F61-754A-AEC4-CD8891FB8ADD}"/>
              </a:ext>
            </a:extLst>
          </p:cNvPr>
          <p:cNvSpPr>
            <a:spLocks noGrp="1"/>
          </p:cNvSpPr>
          <p:nvPr>
            <p:ph sz="quarter" idx="10" hasCustomPrompt="1"/>
          </p:nvPr>
        </p:nvSpPr>
        <p:spPr>
          <a:xfrm>
            <a:off x="1377950" y="1979613"/>
            <a:ext cx="9398000" cy="2894012"/>
          </a:xfrm>
          <a:prstGeom prst="rect">
            <a:avLst/>
          </a:prstGeom>
        </p:spPr>
        <p:txBody>
          <a:bodyPr>
            <a:normAutofit/>
          </a:bodyPr>
          <a:lstStyle>
            <a:lvl1pPr marL="0" indent="0" algn="ctr">
              <a:buNone/>
              <a:defRPr sz="6000" b="1">
                <a:solidFill>
                  <a:schemeClr val="bg1"/>
                </a:solidFill>
              </a:defRPr>
            </a:lvl1pPr>
          </a:lstStyle>
          <a:p>
            <a:pPr lvl="0"/>
            <a:r>
              <a:rPr lang="en-US"/>
              <a:t>Click to </a:t>
            </a:r>
            <a:br>
              <a:rPr lang="en-US"/>
            </a:br>
            <a:r>
              <a:rPr lang="en-US"/>
              <a:t>insert divider </a:t>
            </a:r>
            <a:br>
              <a:rPr lang="en-US"/>
            </a:br>
            <a:r>
              <a:rPr lang="en-US"/>
              <a:t>text here</a:t>
            </a:r>
          </a:p>
        </p:txBody>
      </p:sp>
    </p:spTree>
    <p:extLst>
      <p:ext uri="{BB962C8B-B14F-4D97-AF65-F5344CB8AC3E}">
        <p14:creationId xmlns:p14="http://schemas.microsoft.com/office/powerpoint/2010/main" val="268505429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_Title Slide -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4" name="Content Placeholder 2">
            <a:extLst>
              <a:ext uri="{FF2B5EF4-FFF2-40B4-BE49-F238E27FC236}">
                <a16:creationId xmlns:a16="http://schemas.microsoft.com/office/drawing/2014/main" id="{2D265885-83BE-2243-8D86-B14E3AFFB5CE}"/>
              </a:ext>
            </a:extLst>
          </p:cNvPr>
          <p:cNvSpPr>
            <a:spLocks noGrp="1"/>
          </p:cNvSpPr>
          <p:nvPr>
            <p:ph sz="quarter" idx="10" hasCustomPrompt="1"/>
          </p:nvPr>
        </p:nvSpPr>
        <p:spPr>
          <a:xfrm>
            <a:off x="1377950" y="1979613"/>
            <a:ext cx="9398000" cy="2894012"/>
          </a:xfrm>
          <a:prstGeom prst="rect">
            <a:avLst/>
          </a:prstGeom>
        </p:spPr>
        <p:txBody>
          <a:bodyPr>
            <a:normAutofit/>
          </a:bodyPr>
          <a:lstStyle>
            <a:lvl1pPr marL="0" indent="0" algn="ctr">
              <a:buNone/>
              <a:defRPr sz="6000" b="1">
                <a:solidFill>
                  <a:schemeClr val="bg1"/>
                </a:solidFill>
              </a:defRPr>
            </a:lvl1pPr>
          </a:lstStyle>
          <a:p>
            <a:pPr lvl="0"/>
            <a:r>
              <a:rPr lang="en-US"/>
              <a:t>Click to </a:t>
            </a:r>
            <a:br>
              <a:rPr lang="en-US"/>
            </a:br>
            <a:r>
              <a:rPr lang="en-US"/>
              <a:t>insert divider </a:t>
            </a:r>
            <a:br>
              <a:rPr lang="en-US"/>
            </a:br>
            <a:r>
              <a:rPr lang="en-US"/>
              <a:t>text here</a:t>
            </a:r>
          </a:p>
        </p:txBody>
      </p:sp>
    </p:spTree>
    <p:extLst>
      <p:ext uri="{BB962C8B-B14F-4D97-AF65-F5344CB8AC3E}">
        <p14:creationId xmlns:p14="http://schemas.microsoft.com/office/powerpoint/2010/main" val="2785519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_Title_Subhea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0DA1F73-EA10-0C45-9B2C-0B943A86B110}"/>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3" name="Parallelogram 3">
            <a:extLst>
              <a:ext uri="{FF2B5EF4-FFF2-40B4-BE49-F238E27FC236}">
                <a16:creationId xmlns:a16="http://schemas.microsoft.com/office/drawing/2014/main" id="{320EE5E6-8663-AA45-A12A-5A24D35EF6F7}"/>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9" name="Text Placeholder 9">
            <a:extLst>
              <a:ext uri="{FF2B5EF4-FFF2-40B4-BE49-F238E27FC236}">
                <a16:creationId xmlns:a16="http://schemas.microsoft.com/office/drawing/2014/main" id="{D3638187-B40C-6548-B2D5-5FD2C931BF3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l">
              <a:buNone/>
              <a:defRPr sz="2000">
                <a:solidFill>
                  <a:schemeClr val="accent2"/>
                </a:solidFill>
              </a:defRPr>
            </a:lvl1pPr>
            <a:lvl2pPr marL="457200" indent="0">
              <a:buNone/>
              <a:defRPr/>
            </a:lvl2pPr>
          </a:lstStyle>
          <a:p>
            <a:pPr lvl="0"/>
            <a:r>
              <a:rPr lang="en-US"/>
              <a:t>Insert your subtitle here</a:t>
            </a:r>
          </a:p>
        </p:txBody>
      </p:sp>
      <p:sp>
        <p:nvSpPr>
          <p:cNvPr id="8" name="Content Placeholder 2">
            <a:extLst>
              <a:ext uri="{FF2B5EF4-FFF2-40B4-BE49-F238E27FC236}">
                <a16:creationId xmlns:a16="http://schemas.microsoft.com/office/drawing/2014/main" id="{0BFE726F-D5A0-1E4D-B465-E9C6DC4A85C2}"/>
              </a:ext>
            </a:extLst>
          </p:cNvPr>
          <p:cNvSpPr>
            <a:spLocks noGrp="1"/>
          </p:cNvSpPr>
          <p:nvPr>
            <p:ph sz="quarter" idx="18"/>
          </p:nvPr>
        </p:nvSpPr>
        <p:spPr>
          <a:xfrm>
            <a:off x="283014" y="1605902"/>
            <a:ext cx="11642286" cy="4566298"/>
          </a:xfrm>
          <a:prstGeom prst="rect">
            <a:avLst/>
          </a:prstGeom>
        </p:spPr>
        <p:txBody>
          <a:bodyPr numCol="2">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a:p>
            <a:pPr lvl="0"/>
            <a:endParaRPr lang="en-US"/>
          </a:p>
        </p:txBody>
      </p:sp>
    </p:spTree>
    <p:extLst>
      <p:ext uri="{BB962C8B-B14F-4D97-AF65-F5344CB8AC3E}">
        <p14:creationId xmlns:p14="http://schemas.microsoft.com/office/powerpoint/2010/main" val="7414557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a:biLevel thresh="50000"/>
          </a:blip>
          <a:stretch>
            <a:fillRect/>
          </a:stretch>
        </p:blipFill>
        <p:spPr>
          <a:xfrm>
            <a:off x="11822303" y="6494281"/>
            <a:ext cx="369697" cy="369697"/>
          </a:xfrm>
          <a:prstGeom prst="rect">
            <a:avLst/>
          </a:prstGeom>
        </p:spPr>
      </p:pic>
      <p:sp>
        <p:nvSpPr>
          <p:cNvPr id="2" name="Slide Number Placeholder 5">
            <a:extLst>
              <a:ext uri="{FF2B5EF4-FFF2-40B4-BE49-F238E27FC236}">
                <a16:creationId xmlns:a16="http://schemas.microsoft.com/office/drawing/2014/main" id="{82C7BE8B-91F4-4A54-A7B1-03EE64BCAD5D}"/>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2020 CESMII - All Rights Reserved.        </a:t>
            </a:r>
          </a:p>
        </p:txBody>
      </p:sp>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pic>
        <p:nvPicPr>
          <p:cNvPr id="7" name="Picture Placeholder 9">
            <a:extLst>
              <a:ext uri="{FF2B5EF4-FFF2-40B4-BE49-F238E27FC236}">
                <a16:creationId xmlns:a16="http://schemas.microsoft.com/office/drawing/2014/main" id="{A345B4D6-C8FA-4DA2-90DE-C4704D9AE49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485" t="4700" r="38047"/>
          <a:stretch/>
        </p:blipFill>
        <p:spPr>
          <a:xfrm>
            <a:off x="-273050" y="0"/>
            <a:ext cx="8439150" cy="6877696"/>
          </a:xfrm>
          <a:custGeom>
            <a:avLst/>
            <a:gdLst>
              <a:gd name="connsiteX0" fmla="*/ 0 w 8438357"/>
              <a:gd name="connsiteY0" fmla="*/ 0 h 6917122"/>
              <a:gd name="connsiteX1" fmla="*/ 8438357 w 8438357"/>
              <a:gd name="connsiteY1" fmla="*/ 0 h 6917122"/>
              <a:gd name="connsiteX2" fmla="*/ 5790432 w 8438357"/>
              <a:gd name="connsiteY2" fmla="*/ 6917122 h 6917122"/>
              <a:gd name="connsiteX3" fmla="*/ 0 w 8438357"/>
              <a:gd name="connsiteY3" fmla="*/ 6917122 h 6917122"/>
            </a:gdLst>
            <a:ahLst/>
            <a:cxnLst>
              <a:cxn ang="0">
                <a:pos x="connsiteX0" y="connsiteY0"/>
              </a:cxn>
              <a:cxn ang="0">
                <a:pos x="connsiteX1" y="connsiteY1"/>
              </a:cxn>
              <a:cxn ang="0">
                <a:pos x="connsiteX2" y="connsiteY2"/>
              </a:cxn>
              <a:cxn ang="0">
                <a:pos x="connsiteX3" y="connsiteY3"/>
              </a:cxn>
            </a:cxnLst>
            <a:rect l="l" t="t" r="r" b="b"/>
            <a:pathLst>
              <a:path w="8438357" h="6917122">
                <a:moveTo>
                  <a:pt x="0" y="0"/>
                </a:moveTo>
                <a:lnTo>
                  <a:pt x="8438357" y="0"/>
                </a:lnTo>
                <a:lnTo>
                  <a:pt x="5790432" y="6917122"/>
                </a:lnTo>
                <a:lnTo>
                  <a:pt x="0" y="6917122"/>
                </a:lnTo>
                <a:close/>
              </a:path>
            </a:pathLst>
          </a:custGeom>
        </p:spPr>
      </p:pic>
      <p:cxnSp>
        <p:nvCxnSpPr>
          <p:cNvPr id="8" name="Straight Connector 7">
            <a:extLst>
              <a:ext uri="{FF2B5EF4-FFF2-40B4-BE49-F238E27FC236}">
                <a16:creationId xmlns:a16="http://schemas.microsoft.com/office/drawing/2014/main" id="{CD1FDB3A-79BC-4DB7-95FE-27F4A466F685}"/>
              </a:ext>
            </a:extLst>
          </p:cNvPr>
          <p:cNvCxnSpPr>
            <a:cxnSpLocks/>
          </p:cNvCxnSpPr>
          <p:nvPr userDrawn="1"/>
        </p:nvCxnSpPr>
        <p:spPr>
          <a:xfrm flipH="1">
            <a:off x="5475384" y="0"/>
            <a:ext cx="2690716" cy="6984694"/>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45D8911-7987-45D8-93D6-32A3594E546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70175" y="3658241"/>
            <a:ext cx="14532349" cy="4574311"/>
          </a:xfrm>
          <a:prstGeom prst="rect">
            <a:avLst/>
          </a:prstGeom>
        </p:spPr>
      </p:pic>
      <p:sp>
        <p:nvSpPr>
          <p:cNvPr id="10" name="Slide Number Placeholder 2">
            <a:extLst>
              <a:ext uri="{FF2B5EF4-FFF2-40B4-BE49-F238E27FC236}">
                <a16:creationId xmlns:a16="http://schemas.microsoft.com/office/drawing/2014/main" id="{B31B0153-3196-4C57-BFAB-FF056DFCFF22}"/>
              </a:ext>
            </a:extLst>
          </p:cNvPr>
          <p:cNvSpPr txBox="1">
            <a:spLocks/>
          </p:cNvSpPr>
          <p:nvPr userDrawn="1"/>
        </p:nvSpPr>
        <p:spPr>
          <a:xfrm>
            <a:off x="11381013" y="6512571"/>
            <a:ext cx="4383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mtClean="0"/>
              <a:pPr/>
              <a:t>‹#›</a:t>
            </a:fld>
            <a:endParaRPr lang="en-US"/>
          </a:p>
        </p:txBody>
      </p:sp>
      <p:pic>
        <p:nvPicPr>
          <p:cNvPr id="11" name="Picture 10">
            <a:extLst>
              <a:ext uri="{FF2B5EF4-FFF2-40B4-BE49-F238E27FC236}">
                <a16:creationId xmlns:a16="http://schemas.microsoft.com/office/drawing/2014/main" id="{BE314639-741F-4435-A879-97B749C52B0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85476" y="2885488"/>
            <a:ext cx="4198914" cy="1348610"/>
          </a:xfrm>
          <a:prstGeom prst="rect">
            <a:avLst/>
          </a:prstGeom>
        </p:spPr>
      </p:pic>
      <p:sp>
        <p:nvSpPr>
          <p:cNvPr id="13" name="TextBox 12">
            <a:extLst>
              <a:ext uri="{FF2B5EF4-FFF2-40B4-BE49-F238E27FC236}">
                <a16:creationId xmlns:a16="http://schemas.microsoft.com/office/drawing/2014/main" id="{4EEFDF64-4B66-4D00-8CE0-8823A7B63CC5}"/>
              </a:ext>
            </a:extLst>
          </p:cNvPr>
          <p:cNvSpPr txBox="1"/>
          <p:nvPr userDrawn="1"/>
        </p:nvSpPr>
        <p:spPr>
          <a:xfrm>
            <a:off x="7738375" y="1769199"/>
            <a:ext cx="4027385" cy="646331"/>
          </a:xfrm>
          <a:prstGeom prst="rect">
            <a:avLst/>
          </a:prstGeom>
          <a:noFill/>
        </p:spPr>
        <p:txBody>
          <a:bodyPr wrap="none" rtlCol="0">
            <a:spAutoFit/>
          </a:bodyPr>
          <a:lstStyle/>
          <a:p>
            <a:pPr algn="r"/>
            <a:r>
              <a:rPr lang="en-US" dirty="0">
                <a:solidFill>
                  <a:schemeClr val="bg1"/>
                </a:solidFill>
                <a:latin typeface="Calibri" panose="020F0502020204030204" pitchFamily="34" charset="0"/>
                <a:cs typeface="Calibri" panose="020F0502020204030204" pitchFamily="34" charset="0"/>
              </a:rPr>
              <a:t>Accelerating the</a:t>
            </a:r>
            <a:br>
              <a:rPr lang="en-US" dirty="0">
                <a:solidFill>
                  <a:schemeClr val="bg1"/>
                </a:solidFill>
                <a:latin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cs typeface="Calibri" panose="020F0502020204030204" pitchFamily="34" charset="0"/>
              </a:rPr>
              <a:t>Democratization of Smart Manufacturing</a:t>
            </a:r>
          </a:p>
        </p:txBody>
      </p:sp>
    </p:spTree>
    <p:extLst>
      <p:ext uri="{BB962C8B-B14F-4D97-AF65-F5344CB8AC3E}">
        <p14:creationId xmlns:p14="http://schemas.microsoft.com/office/powerpoint/2010/main" val="317425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_Subhead">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8" name="Slide Number Placeholder 5">
            <a:extLst>
              <a:ext uri="{FF2B5EF4-FFF2-40B4-BE49-F238E27FC236}">
                <a16:creationId xmlns:a16="http://schemas.microsoft.com/office/drawing/2014/main" id="{46985BCC-3DAE-124D-B075-4DFD22B21C9E}"/>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0" name="Slide Number Placeholder 5">
            <a:extLst>
              <a:ext uri="{FF2B5EF4-FFF2-40B4-BE49-F238E27FC236}">
                <a16:creationId xmlns:a16="http://schemas.microsoft.com/office/drawing/2014/main" id="{CE34FCFA-B738-3043-9688-364609368F8A}"/>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11" name="Title 1">
            <a:extLst>
              <a:ext uri="{FF2B5EF4-FFF2-40B4-BE49-F238E27FC236}">
                <a16:creationId xmlns:a16="http://schemas.microsoft.com/office/drawing/2014/main" id="{0445ABE1-D1E7-F145-AA3E-A31A37C8594C}"/>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12" name="Text Placeholder 9">
            <a:extLst>
              <a:ext uri="{FF2B5EF4-FFF2-40B4-BE49-F238E27FC236}">
                <a16:creationId xmlns:a16="http://schemas.microsoft.com/office/drawing/2014/main" id="{4F289E27-09B5-5043-A47C-A74207AEEF8F}"/>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26123637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7264113-4187-4EBB-AD66-68EAE65599BA}"/>
              </a:ext>
            </a:extLst>
          </p:cNvPr>
          <p:cNvSpPr>
            <a:spLocks noGrp="1"/>
          </p:cNvSpPr>
          <p:nvPr>
            <p:ph type="pic" sz="quarter" idx="14"/>
          </p:nvPr>
        </p:nvSpPr>
        <p:spPr>
          <a:xfrm>
            <a:off x="283014" y="5053605"/>
            <a:ext cx="11642286" cy="1096275"/>
          </a:xfrm>
          <a:prstGeom prst="rect">
            <a:avLst/>
          </a:prstGeom>
        </p:spPr>
        <p:txBody>
          <a:bodyPr anchor="ctr"/>
          <a:lstStyle>
            <a:lvl1pPr marL="0" indent="0" algn="ctr">
              <a:buNone/>
              <a:defRPr/>
            </a:lvl1pPr>
          </a:lstStyle>
          <a:p>
            <a:endParaRPr lang="en-ID"/>
          </a:p>
        </p:txBody>
      </p:sp>
      <p:sp>
        <p:nvSpPr>
          <p:cNvPr id="15" name="Parallelogram 3">
            <a:extLst>
              <a:ext uri="{FF2B5EF4-FFF2-40B4-BE49-F238E27FC236}">
                <a16:creationId xmlns:a16="http://schemas.microsoft.com/office/drawing/2014/main" id="{A42EFA2A-20ED-A546-B14E-7A6CE853967B}"/>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CF4ACB8E-0961-CD4C-9F5D-FA34184D40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1" name="Content Placeholder 2">
            <a:extLst>
              <a:ext uri="{FF2B5EF4-FFF2-40B4-BE49-F238E27FC236}">
                <a16:creationId xmlns:a16="http://schemas.microsoft.com/office/drawing/2014/main" id="{A6892FC5-1041-104C-BE4D-23EB7C79324C}"/>
              </a:ext>
            </a:extLst>
          </p:cNvPr>
          <p:cNvSpPr>
            <a:spLocks noGrp="1"/>
          </p:cNvSpPr>
          <p:nvPr>
            <p:ph sz="quarter" idx="18"/>
          </p:nvPr>
        </p:nvSpPr>
        <p:spPr>
          <a:xfrm>
            <a:off x="283014" y="1600200"/>
            <a:ext cx="11642286" cy="3254280"/>
          </a:xfrm>
          <a:prstGeom prst="rect">
            <a:avLst/>
          </a:prstGeom>
        </p:spPr>
        <p:txBody>
          <a:bodyPr numCol="2">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0" name="Slide Number Placeholder 5">
            <a:extLst>
              <a:ext uri="{FF2B5EF4-FFF2-40B4-BE49-F238E27FC236}">
                <a16:creationId xmlns:a16="http://schemas.microsoft.com/office/drawing/2014/main" id="{7D7C0946-9A99-0946-B0AF-8446391901D3}"/>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1" name="Slide Number Placeholder 5">
            <a:extLst>
              <a:ext uri="{FF2B5EF4-FFF2-40B4-BE49-F238E27FC236}">
                <a16:creationId xmlns:a16="http://schemas.microsoft.com/office/drawing/2014/main" id="{C9B0AF69-945B-2448-A4A3-18285B7250DC}"/>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2" name="Title 1">
            <a:extLst>
              <a:ext uri="{FF2B5EF4-FFF2-40B4-BE49-F238E27FC236}">
                <a16:creationId xmlns:a16="http://schemas.microsoft.com/office/drawing/2014/main" id="{B17B77AC-C133-E547-BDFF-FEEF43BBAC04}"/>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3" name="Text Placeholder 9">
            <a:extLst>
              <a:ext uri="{FF2B5EF4-FFF2-40B4-BE49-F238E27FC236}">
                <a16:creationId xmlns:a16="http://schemas.microsoft.com/office/drawing/2014/main" id="{4C5BC324-B8C6-7E41-A3F6-099F985B5BEF}"/>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15095914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D267FA03-8427-3146-864A-78CE3D0AF30C}"/>
              </a:ext>
            </a:extLst>
          </p:cNvPr>
          <p:cNvSpPr>
            <a:spLocks noGrp="1"/>
          </p:cNvSpPr>
          <p:nvPr>
            <p:ph sz="quarter" idx="19"/>
          </p:nvPr>
        </p:nvSpPr>
        <p:spPr>
          <a:xfrm>
            <a:off x="3395908" y="1630680"/>
            <a:ext cx="2520000" cy="454152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6" name="Content Placeholder 2">
            <a:extLst>
              <a:ext uri="{FF2B5EF4-FFF2-40B4-BE49-F238E27FC236}">
                <a16:creationId xmlns:a16="http://schemas.microsoft.com/office/drawing/2014/main" id="{BB74AD52-45C2-484C-A10C-DB2337B09723}"/>
              </a:ext>
            </a:extLst>
          </p:cNvPr>
          <p:cNvSpPr>
            <a:spLocks noGrp="1"/>
          </p:cNvSpPr>
          <p:nvPr>
            <p:ph sz="quarter" idx="20"/>
          </p:nvPr>
        </p:nvSpPr>
        <p:spPr>
          <a:xfrm>
            <a:off x="6093952" y="1630680"/>
            <a:ext cx="2520000" cy="454152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3" name="Content Placeholder 2">
            <a:extLst>
              <a:ext uri="{FF2B5EF4-FFF2-40B4-BE49-F238E27FC236}">
                <a16:creationId xmlns:a16="http://schemas.microsoft.com/office/drawing/2014/main" id="{AFC720BA-F44E-0E40-A439-CCA2FC87E1A0}"/>
              </a:ext>
            </a:extLst>
          </p:cNvPr>
          <p:cNvSpPr>
            <a:spLocks noGrp="1"/>
          </p:cNvSpPr>
          <p:nvPr>
            <p:ph sz="quarter" idx="21"/>
          </p:nvPr>
        </p:nvSpPr>
        <p:spPr>
          <a:xfrm>
            <a:off x="8803285" y="1630680"/>
            <a:ext cx="2520000" cy="454152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3" name="Content Placeholder 2">
            <a:extLst>
              <a:ext uri="{FF2B5EF4-FFF2-40B4-BE49-F238E27FC236}">
                <a16:creationId xmlns:a16="http://schemas.microsoft.com/office/drawing/2014/main" id="{B94C4E30-D8EC-CD4C-B0A9-EE4DC3F1080B}"/>
              </a:ext>
            </a:extLst>
          </p:cNvPr>
          <p:cNvSpPr>
            <a:spLocks noGrp="1"/>
          </p:cNvSpPr>
          <p:nvPr>
            <p:ph sz="quarter" idx="18"/>
          </p:nvPr>
        </p:nvSpPr>
        <p:spPr>
          <a:xfrm>
            <a:off x="697863" y="1630680"/>
            <a:ext cx="2520000" cy="454152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7" name="Parallelogram 3">
            <a:extLst>
              <a:ext uri="{FF2B5EF4-FFF2-40B4-BE49-F238E27FC236}">
                <a16:creationId xmlns:a16="http://schemas.microsoft.com/office/drawing/2014/main" id="{6D96D1FD-051E-5345-A7BC-7C4C7981A551}"/>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9F97D9A-9DD0-F04E-ABC6-1FD31B4DFA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1FF3CB7E-59D4-2946-942E-AB1D789F81B8}"/>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6A75F077-A496-3448-B2E0-DF8A3E83BAAC}"/>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5" name="Title 1">
            <a:extLst>
              <a:ext uri="{FF2B5EF4-FFF2-40B4-BE49-F238E27FC236}">
                <a16:creationId xmlns:a16="http://schemas.microsoft.com/office/drawing/2014/main" id="{71C76A2C-B8CF-6F41-BBAD-DF281283B2E5}"/>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6" name="Text Placeholder 9">
            <a:extLst>
              <a:ext uri="{FF2B5EF4-FFF2-40B4-BE49-F238E27FC236}">
                <a16:creationId xmlns:a16="http://schemas.microsoft.com/office/drawing/2014/main" id="{DF930E80-6722-7F45-87EB-0EE07FCE6947}"/>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600893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D19C3E4-9A91-4A56-B588-962A44C1A52A}"/>
              </a:ext>
            </a:extLst>
          </p:cNvPr>
          <p:cNvSpPr>
            <a:spLocks noGrp="1"/>
          </p:cNvSpPr>
          <p:nvPr>
            <p:ph type="pic" sz="quarter" idx="14"/>
          </p:nvPr>
        </p:nvSpPr>
        <p:spPr>
          <a:xfrm>
            <a:off x="319491" y="1600200"/>
            <a:ext cx="4666294" cy="4572000"/>
          </a:xfrm>
          <a:prstGeom prst="rect">
            <a:avLst/>
          </a:prstGeom>
        </p:spPr>
        <p:txBody>
          <a:bodyPr anchor="ctr"/>
          <a:lstStyle>
            <a:lvl1pPr marL="0" indent="0" algn="ctr">
              <a:buNone/>
              <a:defRPr/>
            </a:lvl1pPr>
          </a:lstStyle>
          <a:p>
            <a:endParaRPr lang="en-ID"/>
          </a:p>
        </p:txBody>
      </p:sp>
      <p:sp>
        <p:nvSpPr>
          <p:cNvPr id="12" name="Picture Placeholder 10">
            <a:extLst>
              <a:ext uri="{FF2B5EF4-FFF2-40B4-BE49-F238E27FC236}">
                <a16:creationId xmlns:a16="http://schemas.microsoft.com/office/drawing/2014/main" id="{667A9ADB-1E48-4CA0-9DC1-FFB2810A2EA3}"/>
              </a:ext>
            </a:extLst>
          </p:cNvPr>
          <p:cNvSpPr>
            <a:spLocks noGrp="1"/>
          </p:cNvSpPr>
          <p:nvPr>
            <p:ph type="pic" sz="quarter" idx="15"/>
          </p:nvPr>
        </p:nvSpPr>
        <p:spPr>
          <a:xfrm>
            <a:off x="5135879" y="1600201"/>
            <a:ext cx="3986381" cy="1828799"/>
          </a:xfrm>
          <a:prstGeom prst="rect">
            <a:avLst/>
          </a:prstGeom>
        </p:spPr>
        <p:txBody>
          <a:bodyPr anchor="ctr"/>
          <a:lstStyle>
            <a:lvl1pPr marL="0" indent="0" algn="ctr">
              <a:buNone/>
              <a:defRPr/>
            </a:lvl1pPr>
          </a:lstStyle>
          <a:p>
            <a:endParaRPr lang="en-ID"/>
          </a:p>
        </p:txBody>
      </p:sp>
      <p:sp>
        <p:nvSpPr>
          <p:cNvPr id="13" name="Picture Placeholder 10">
            <a:extLst>
              <a:ext uri="{FF2B5EF4-FFF2-40B4-BE49-F238E27FC236}">
                <a16:creationId xmlns:a16="http://schemas.microsoft.com/office/drawing/2014/main" id="{8502B214-2686-4349-AEC1-6742DB377311}"/>
              </a:ext>
            </a:extLst>
          </p:cNvPr>
          <p:cNvSpPr>
            <a:spLocks noGrp="1"/>
          </p:cNvSpPr>
          <p:nvPr>
            <p:ph type="pic" sz="quarter" idx="16"/>
          </p:nvPr>
        </p:nvSpPr>
        <p:spPr>
          <a:xfrm>
            <a:off x="5135881" y="3550920"/>
            <a:ext cx="1941916" cy="2621280"/>
          </a:xfrm>
          <a:prstGeom prst="rect">
            <a:avLst/>
          </a:prstGeom>
        </p:spPr>
        <p:txBody>
          <a:bodyPr anchor="ctr"/>
          <a:lstStyle>
            <a:lvl1pPr marL="0" indent="0" algn="ctr">
              <a:buNone/>
              <a:defRPr/>
            </a:lvl1pPr>
          </a:lstStyle>
          <a:p>
            <a:endParaRPr lang="en-ID"/>
          </a:p>
        </p:txBody>
      </p:sp>
      <p:sp>
        <p:nvSpPr>
          <p:cNvPr id="14" name="Picture Placeholder 10">
            <a:extLst>
              <a:ext uri="{FF2B5EF4-FFF2-40B4-BE49-F238E27FC236}">
                <a16:creationId xmlns:a16="http://schemas.microsoft.com/office/drawing/2014/main" id="{C3FAE7E5-3173-43D5-BA67-5E8C52D68C4F}"/>
              </a:ext>
            </a:extLst>
          </p:cNvPr>
          <p:cNvSpPr>
            <a:spLocks noGrp="1"/>
          </p:cNvSpPr>
          <p:nvPr>
            <p:ph type="pic" sz="quarter" idx="17"/>
          </p:nvPr>
        </p:nvSpPr>
        <p:spPr>
          <a:xfrm>
            <a:off x="7180344" y="3550920"/>
            <a:ext cx="1941917" cy="2621280"/>
          </a:xfrm>
          <a:prstGeom prst="rect">
            <a:avLst/>
          </a:prstGeom>
        </p:spPr>
        <p:txBody>
          <a:bodyPr anchor="ctr"/>
          <a:lstStyle>
            <a:lvl1pPr marL="0" indent="0" algn="ctr">
              <a:buNone/>
              <a:defRPr/>
            </a:lvl1pPr>
          </a:lstStyle>
          <a:p>
            <a:endParaRPr lang="en-ID"/>
          </a:p>
        </p:txBody>
      </p:sp>
      <p:sp>
        <p:nvSpPr>
          <p:cNvPr id="15" name="Picture Placeholder 10">
            <a:extLst>
              <a:ext uri="{FF2B5EF4-FFF2-40B4-BE49-F238E27FC236}">
                <a16:creationId xmlns:a16="http://schemas.microsoft.com/office/drawing/2014/main" id="{A2C4D62D-125F-4BA1-BA36-28807380D456}"/>
              </a:ext>
            </a:extLst>
          </p:cNvPr>
          <p:cNvSpPr>
            <a:spLocks noGrp="1"/>
          </p:cNvSpPr>
          <p:nvPr>
            <p:ph type="pic" sz="quarter" idx="18"/>
          </p:nvPr>
        </p:nvSpPr>
        <p:spPr>
          <a:xfrm>
            <a:off x="9272356" y="1600201"/>
            <a:ext cx="2652943" cy="4572000"/>
          </a:xfrm>
          <a:prstGeom prst="rect">
            <a:avLst/>
          </a:prstGeom>
        </p:spPr>
        <p:txBody>
          <a:bodyPr anchor="ctr"/>
          <a:lstStyle>
            <a:lvl1pPr marL="0" indent="0" algn="ctr">
              <a:buNone/>
              <a:defRPr/>
            </a:lvl1pPr>
          </a:lstStyle>
          <a:p>
            <a:endParaRPr lang="en-ID"/>
          </a:p>
        </p:txBody>
      </p:sp>
      <p:sp>
        <p:nvSpPr>
          <p:cNvPr id="18" name="Parallelogram 3">
            <a:extLst>
              <a:ext uri="{FF2B5EF4-FFF2-40B4-BE49-F238E27FC236}">
                <a16:creationId xmlns:a16="http://schemas.microsoft.com/office/drawing/2014/main" id="{6990CF76-0C6E-164C-A5FD-904D3AFAA210}"/>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06C4BED6-14DD-174C-9AA2-7869E2D1CC0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6" name="Slide Number Placeholder 5">
            <a:extLst>
              <a:ext uri="{FF2B5EF4-FFF2-40B4-BE49-F238E27FC236}">
                <a16:creationId xmlns:a16="http://schemas.microsoft.com/office/drawing/2014/main" id="{3CC15C67-BB08-3843-811A-62335FC9A6C8}"/>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7" name="Slide Number Placeholder 5">
            <a:extLst>
              <a:ext uri="{FF2B5EF4-FFF2-40B4-BE49-F238E27FC236}">
                <a16:creationId xmlns:a16="http://schemas.microsoft.com/office/drawing/2014/main" id="{131CD9F7-D4F1-054F-904C-08046E7FB752}"/>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6" name="Title 1">
            <a:extLst>
              <a:ext uri="{FF2B5EF4-FFF2-40B4-BE49-F238E27FC236}">
                <a16:creationId xmlns:a16="http://schemas.microsoft.com/office/drawing/2014/main" id="{42DC0D97-6728-9C43-B770-DE267E91DD51}"/>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7" name="Text Placeholder 9">
            <a:extLst>
              <a:ext uri="{FF2B5EF4-FFF2-40B4-BE49-F238E27FC236}">
                <a16:creationId xmlns:a16="http://schemas.microsoft.com/office/drawing/2014/main" id="{CDC21420-2AE6-3647-90A1-8A758059C3D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171479710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70B5E51D-FD1F-4C87-93AA-8A326C2485B2}"/>
              </a:ext>
            </a:extLst>
          </p:cNvPr>
          <p:cNvSpPr>
            <a:spLocks noGrp="1"/>
          </p:cNvSpPr>
          <p:nvPr>
            <p:ph type="pic" sz="quarter" idx="14"/>
          </p:nvPr>
        </p:nvSpPr>
        <p:spPr>
          <a:xfrm>
            <a:off x="283014" y="2412924"/>
            <a:ext cx="2520000" cy="3775003"/>
          </a:xfrm>
          <a:prstGeom prst="rect">
            <a:avLst/>
          </a:prstGeom>
        </p:spPr>
        <p:txBody>
          <a:bodyPr anchor="ctr"/>
          <a:lstStyle>
            <a:lvl1pPr marL="0" indent="0" algn="ctr">
              <a:buNone/>
              <a:defRPr/>
            </a:lvl1pPr>
          </a:lstStyle>
          <a:p>
            <a:endParaRPr lang="id-ID"/>
          </a:p>
        </p:txBody>
      </p:sp>
      <p:sp>
        <p:nvSpPr>
          <p:cNvPr id="12" name="Picture Placeholder 11">
            <a:extLst>
              <a:ext uri="{FF2B5EF4-FFF2-40B4-BE49-F238E27FC236}">
                <a16:creationId xmlns:a16="http://schemas.microsoft.com/office/drawing/2014/main" id="{96ADC654-223A-4D00-BE02-70EA40CA51F6}"/>
              </a:ext>
            </a:extLst>
          </p:cNvPr>
          <p:cNvSpPr>
            <a:spLocks noGrp="1"/>
          </p:cNvSpPr>
          <p:nvPr>
            <p:ph type="pic" sz="quarter" idx="15"/>
          </p:nvPr>
        </p:nvSpPr>
        <p:spPr>
          <a:xfrm>
            <a:off x="3270510" y="2395400"/>
            <a:ext cx="2520000" cy="3775003"/>
          </a:xfrm>
          <a:prstGeom prst="rect">
            <a:avLst/>
          </a:prstGeom>
        </p:spPr>
        <p:txBody>
          <a:bodyPr anchor="ctr"/>
          <a:lstStyle>
            <a:lvl1pPr marL="0" indent="0" algn="ctr">
              <a:buNone/>
              <a:defRPr/>
            </a:lvl1pPr>
          </a:lstStyle>
          <a:p>
            <a:endParaRPr lang="id-ID"/>
          </a:p>
        </p:txBody>
      </p:sp>
      <p:sp>
        <p:nvSpPr>
          <p:cNvPr id="13" name="Picture Placeholder 11">
            <a:extLst>
              <a:ext uri="{FF2B5EF4-FFF2-40B4-BE49-F238E27FC236}">
                <a16:creationId xmlns:a16="http://schemas.microsoft.com/office/drawing/2014/main" id="{B95F7005-6F08-46B7-BFA6-60D84DAD9995}"/>
              </a:ext>
            </a:extLst>
          </p:cNvPr>
          <p:cNvSpPr>
            <a:spLocks noGrp="1"/>
          </p:cNvSpPr>
          <p:nvPr>
            <p:ph type="pic" sz="quarter" idx="16"/>
          </p:nvPr>
        </p:nvSpPr>
        <p:spPr>
          <a:xfrm>
            <a:off x="6401491" y="2395400"/>
            <a:ext cx="2520000" cy="3775003"/>
          </a:xfrm>
          <a:prstGeom prst="rect">
            <a:avLst/>
          </a:prstGeom>
        </p:spPr>
        <p:txBody>
          <a:bodyPr anchor="ctr"/>
          <a:lstStyle>
            <a:lvl1pPr marL="0" indent="0" algn="ctr">
              <a:buNone/>
              <a:defRPr/>
            </a:lvl1pPr>
          </a:lstStyle>
          <a:p>
            <a:endParaRPr lang="id-ID"/>
          </a:p>
        </p:txBody>
      </p:sp>
      <p:sp>
        <p:nvSpPr>
          <p:cNvPr id="14" name="Picture Placeholder 11">
            <a:extLst>
              <a:ext uri="{FF2B5EF4-FFF2-40B4-BE49-F238E27FC236}">
                <a16:creationId xmlns:a16="http://schemas.microsoft.com/office/drawing/2014/main" id="{4D823C65-70E5-4B30-81AB-42F2E48BAD4F}"/>
              </a:ext>
            </a:extLst>
          </p:cNvPr>
          <p:cNvSpPr>
            <a:spLocks noGrp="1"/>
          </p:cNvSpPr>
          <p:nvPr>
            <p:ph type="pic" sz="quarter" idx="17"/>
          </p:nvPr>
        </p:nvSpPr>
        <p:spPr>
          <a:xfrm>
            <a:off x="9395174" y="2395400"/>
            <a:ext cx="2520000" cy="3775003"/>
          </a:xfrm>
          <a:prstGeom prst="rect">
            <a:avLst/>
          </a:prstGeom>
        </p:spPr>
        <p:txBody>
          <a:bodyPr anchor="ctr"/>
          <a:lstStyle>
            <a:lvl1pPr marL="0" indent="0" algn="ctr">
              <a:buNone/>
              <a:defRPr/>
            </a:lvl1pPr>
          </a:lstStyle>
          <a:p>
            <a:endParaRPr lang="id-ID"/>
          </a:p>
        </p:txBody>
      </p:sp>
      <p:sp>
        <p:nvSpPr>
          <p:cNvPr id="17" name="Parallelogram 3">
            <a:extLst>
              <a:ext uri="{FF2B5EF4-FFF2-40B4-BE49-F238E27FC236}">
                <a16:creationId xmlns:a16="http://schemas.microsoft.com/office/drawing/2014/main" id="{6D96D1FD-051E-5345-A7BC-7C4C7981A551}"/>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9F97D9A-9DD0-F04E-ABC6-1FD31B4DFA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5" name="Content Placeholder 2">
            <a:extLst>
              <a:ext uri="{FF2B5EF4-FFF2-40B4-BE49-F238E27FC236}">
                <a16:creationId xmlns:a16="http://schemas.microsoft.com/office/drawing/2014/main" id="{1E996016-300E-064E-A546-97DB71B677D6}"/>
              </a:ext>
            </a:extLst>
          </p:cNvPr>
          <p:cNvSpPr>
            <a:spLocks noGrp="1"/>
          </p:cNvSpPr>
          <p:nvPr>
            <p:ph sz="quarter" idx="19" hasCustomPrompt="1"/>
          </p:nvPr>
        </p:nvSpPr>
        <p:spPr>
          <a:xfrm>
            <a:off x="3268105" y="1600200"/>
            <a:ext cx="2520000" cy="545800"/>
          </a:xfrm>
          <a:prstGeom prst="rect">
            <a:avLst/>
          </a:prstGeom>
        </p:spPr>
        <p:txBody>
          <a:bodyPr anchor="b">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a:t>
            </a:r>
            <a:br>
              <a:rPr lang="en-US"/>
            </a:br>
            <a:r>
              <a:rPr lang="en-US"/>
              <a:t>text style</a:t>
            </a:r>
          </a:p>
        </p:txBody>
      </p:sp>
      <p:sp>
        <p:nvSpPr>
          <p:cNvPr id="16" name="Content Placeholder 2">
            <a:extLst>
              <a:ext uri="{FF2B5EF4-FFF2-40B4-BE49-F238E27FC236}">
                <a16:creationId xmlns:a16="http://schemas.microsoft.com/office/drawing/2014/main" id="{FA6E6454-C0B2-8748-A91D-1434D4925526}"/>
              </a:ext>
            </a:extLst>
          </p:cNvPr>
          <p:cNvSpPr>
            <a:spLocks noGrp="1"/>
          </p:cNvSpPr>
          <p:nvPr>
            <p:ph sz="quarter" idx="20" hasCustomPrompt="1"/>
          </p:nvPr>
        </p:nvSpPr>
        <p:spPr>
          <a:xfrm>
            <a:off x="6399716" y="1600200"/>
            <a:ext cx="2520000" cy="545800"/>
          </a:xfrm>
          <a:prstGeom prst="rect">
            <a:avLst/>
          </a:prstGeom>
        </p:spPr>
        <p:txBody>
          <a:bodyPr anchor="b">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a:t>
            </a:r>
            <a:br>
              <a:rPr lang="en-US"/>
            </a:br>
            <a:r>
              <a:rPr lang="en-US"/>
              <a:t>text style</a:t>
            </a:r>
          </a:p>
        </p:txBody>
      </p:sp>
      <p:sp>
        <p:nvSpPr>
          <p:cNvPr id="23" name="Content Placeholder 2">
            <a:extLst>
              <a:ext uri="{FF2B5EF4-FFF2-40B4-BE49-F238E27FC236}">
                <a16:creationId xmlns:a16="http://schemas.microsoft.com/office/drawing/2014/main" id="{4D255056-0074-604F-A8E0-D73C608BA826}"/>
              </a:ext>
            </a:extLst>
          </p:cNvPr>
          <p:cNvSpPr>
            <a:spLocks noGrp="1"/>
          </p:cNvSpPr>
          <p:nvPr>
            <p:ph sz="quarter" idx="21" hasCustomPrompt="1"/>
          </p:nvPr>
        </p:nvSpPr>
        <p:spPr>
          <a:xfrm>
            <a:off x="9405300" y="1600200"/>
            <a:ext cx="2520000" cy="545800"/>
          </a:xfrm>
          <a:prstGeom prst="rect">
            <a:avLst/>
          </a:prstGeom>
        </p:spPr>
        <p:txBody>
          <a:bodyPr anchor="b">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a:t>
            </a:r>
            <a:br>
              <a:rPr lang="en-US"/>
            </a:br>
            <a:r>
              <a:rPr lang="en-US"/>
              <a:t>text style</a:t>
            </a:r>
          </a:p>
        </p:txBody>
      </p:sp>
      <p:sp>
        <p:nvSpPr>
          <p:cNvPr id="24" name="Content Placeholder 2">
            <a:extLst>
              <a:ext uri="{FF2B5EF4-FFF2-40B4-BE49-F238E27FC236}">
                <a16:creationId xmlns:a16="http://schemas.microsoft.com/office/drawing/2014/main" id="{D9755290-4C3C-E24C-B6BC-20DF6E880554}"/>
              </a:ext>
            </a:extLst>
          </p:cNvPr>
          <p:cNvSpPr>
            <a:spLocks noGrp="1"/>
          </p:cNvSpPr>
          <p:nvPr>
            <p:ph sz="quarter" idx="18" hasCustomPrompt="1"/>
          </p:nvPr>
        </p:nvSpPr>
        <p:spPr>
          <a:xfrm>
            <a:off x="279978" y="1617724"/>
            <a:ext cx="2520000" cy="545800"/>
          </a:xfrm>
          <a:prstGeom prst="rect">
            <a:avLst/>
          </a:prstGeom>
        </p:spPr>
        <p:txBody>
          <a:bodyPr anchor="b">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a:t>
            </a:r>
            <a:br>
              <a:rPr lang="en-US"/>
            </a:br>
            <a:r>
              <a:rPr lang="en-US"/>
              <a:t>text style</a:t>
            </a:r>
          </a:p>
        </p:txBody>
      </p:sp>
      <p:sp>
        <p:nvSpPr>
          <p:cNvPr id="25" name="Slide Number Placeholder 5">
            <a:extLst>
              <a:ext uri="{FF2B5EF4-FFF2-40B4-BE49-F238E27FC236}">
                <a16:creationId xmlns:a16="http://schemas.microsoft.com/office/drawing/2014/main" id="{566D9861-0860-504E-9168-97DF8CEF6D4C}"/>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26" name="Slide Number Placeholder 5">
            <a:extLst>
              <a:ext uri="{FF2B5EF4-FFF2-40B4-BE49-F238E27FC236}">
                <a16:creationId xmlns:a16="http://schemas.microsoft.com/office/drawing/2014/main" id="{DF97B0E7-12BE-D947-A4B7-BC798D30E333}"/>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9" name="Title 1">
            <a:extLst>
              <a:ext uri="{FF2B5EF4-FFF2-40B4-BE49-F238E27FC236}">
                <a16:creationId xmlns:a16="http://schemas.microsoft.com/office/drawing/2014/main" id="{FF2C9176-1BC1-CD4C-86E4-E42842382134}"/>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30" name="Text Placeholder 9">
            <a:extLst>
              <a:ext uri="{FF2B5EF4-FFF2-40B4-BE49-F238E27FC236}">
                <a16:creationId xmlns:a16="http://schemas.microsoft.com/office/drawing/2014/main" id="{036D5B80-0FB8-8148-AD1D-0B2662B7836E}"/>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35676227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2" name="Content Placeholder 2">
            <a:extLst>
              <a:ext uri="{FF2B5EF4-FFF2-40B4-BE49-F238E27FC236}">
                <a16:creationId xmlns:a16="http://schemas.microsoft.com/office/drawing/2014/main" id="{AFB2EE90-08F0-9E43-914C-CA97DEDF2DD1}"/>
              </a:ext>
            </a:extLst>
          </p:cNvPr>
          <p:cNvSpPr>
            <a:spLocks noGrp="1"/>
          </p:cNvSpPr>
          <p:nvPr>
            <p:ph sz="quarter" idx="19"/>
          </p:nvPr>
        </p:nvSpPr>
        <p:spPr>
          <a:xfrm>
            <a:off x="283014" y="1600200"/>
            <a:ext cx="11642286" cy="4572000"/>
          </a:xfrm>
          <a:prstGeom prst="rect">
            <a:avLst/>
          </a:prstGeom>
        </p:spPr>
        <p:txBody>
          <a:bodyPr lIns="182880" rIns="182880"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0" name="Slide Number Placeholder 5">
            <a:extLst>
              <a:ext uri="{FF2B5EF4-FFF2-40B4-BE49-F238E27FC236}">
                <a16:creationId xmlns:a16="http://schemas.microsoft.com/office/drawing/2014/main" id="{FF1B16AB-EAF5-B740-81F2-7CA84EACE517}"/>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1" name="Slide Number Placeholder 5">
            <a:extLst>
              <a:ext uri="{FF2B5EF4-FFF2-40B4-BE49-F238E27FC236}">
                <a16:creationId xmlns:a16="http://schemas.microsoft.com/office/drawing/2014/main" id="{1E43D0B7-6B4C-694E-BA98-8FA6A6C777B4}"/>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1" name="Title 1">
            <a:extLst>
              <a:ext uri="{FF2B5EF4-FFF2-40B4-BE49-F238E27FC236}">
                <a16:creationId xmlns:a16="http://schemas.microsoft.com/office/drawing/2014/main" id="{83DB8FD7-7134-9C43-A5D9-4ABBB254CD90}"/>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23" name="Text Placeholder 9">
            <a:extLst>
              <a:ext uri="{FF2B5EF4-FFF2-40B4-BE49-F238E27FC236}">
                <a16:creationId xmlns:a16="http://schemas.microsoft.com/office/drawing/2014/main" id="{549260A2-E3DE-9C4A-BCCA-E8AE523F4635}"/>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l">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126522514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cxnSp>
        <p:nvCxnSpPr>
          <p:cNvPr id="11" name="Straight Connector 10">
            <a:extLst>
              <a:ext uri="{FF2B5EF4-FFF2-40B4-BE49-F238E27FC236}">
                <a16:creationId xmlns:a16="http://schemas.microsoft.com/office/drawing/2014/main" id="{B8596E58-DF50-EB49-A35A-C17C3CE36112}"/>
              </a:ext>
            </a:extLst>
          </p:cNvPr>
          <p:cNvCxnSpPr>
            <a:cxnSpLocks noChangeAspect="1"/>
          </p:cNvCxnSpPr>
          <p:nvPr userDrawn="1"/>
        </p:nvCxnSpPr>
        <p:spPr>
          <a:xfrm flipV="1">
            <a:off x="6114929" y="1600201"/>
            <a:ext cx="0" cy="4571999"/>
          </a:xfrm>
          <a:prstGeom prst="line">
            <a:avLst/>
          </a:prstGeom>
          <a:ln w="12700">
            <a:solidFill>
              <a:schemeClr val="accent5"/>
            </a:solidFill>
          </a:ln>
          <a:effectLst/>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9829B9FF-849D-3847-80FA-46FA33C35125}"/>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36DBF007-8FA8-C14C-9BDB-F5EB039F6BC2}"/>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5" name="Content Placeholder 2">
            <a:extLst>
              <a:ext uri="{FF2B5EF4-FFF2-40B4-BE49-F238E27FC236}">
                <a16:creationId xmlns:a16="http://schemas.microsoft.com/office/drawing/2014/main" id="{8FBE7794-4C60-BC49-AFF3-8EAE1158DC1F}"/>
              </a:ext>
            </a:extLst>
          </p:cNvPr>
          <p:cNvSpPr>
            <a:spLocks noGrp="1"/>
          </p:cNvSpPr>
          <p:nvPr>
            <p:ph sz="quarter" idx="18"/>
          </p:nvPr>
        </p:nvSpPr>
        <p:spPr>
          <a:xfrm>
            <a:off x="6671734" y="2007370"/>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Content Placeholder 2">
            <a:extLst>
              <a:ext uri="{FF2B5EF4-FFF2-40B4-BE49-F238E27FC236}">
                <a16:creationId xmlns:a16="http://schemas.microsoft.com/office/drawing/2014/main" id="{0EA1C274-6E34-C14C-BEA8-C20BD02316A6}"/>
              </a:ext>
            </a:extLst>
          </p:cNvPr>
          <p:cNvSpPr>
            <a:spLocks noGrp="1"/>
          </p:cNvSpPr>
          <p:nvPr>
            <p:ph sz="quarter" idx="19"/>
          </p:nvPr>
        </p:nvSpPr>
        <p:spPr>
          <a:xfrm>
            <a:off x="773854" y="2007370"/>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7" name="Title 1">
            <a:extLst>
              <a:ext uri="{FF2B5EF4-FFF2-40B4-BE49-F238E27FC236}">
                <a16:creationId xmlns:a16="http://schemas.microsoft.com/office/drawing/2014/main" id="{5E040B91-098B-A845-846C-F6840A01BB33}"/>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8" name="Text Placeholder 9">
            <a:extLst>
              <a:ext uri="{FF2B5EF4-FFF2-40B4-BE49-F238E27FC236}">
                <a16:creationId xmlns:a16="http://schemas.microsoft.com/office/drawing/2014/main" id="{CF1B488C-6675-0346-882A-3DF73FECE628}"/>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16419389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70B5E51D-FD1F-4C87-93AA-8A326C2485B2}"/>
              </a:ext>
            </a:extLst>
          </p:cNvPr>
          <p:cNvSpPr>
            <a:spLocks noGrp="1"/>
          </p:cNvSpPr>
          <p:nvPr>
            <p:ph type="pic" sz="quarter" idx="14"/>
          </p:nvPr>
        </p:nvSpPr>
        <p:spPr>
          <a:xfrm>
            <a:off x="283014" y="1600201"/>
            <a:ext cx="5812986" cy="4572000"/>
          </a:xfrm>
          <a:prstGeom prst="rect">
            <a:avLst/>
          </a:prstGeom>
        </p:spPr>
        <p:txBody>
          <a:bodyPr anchor="ctr"/>
          <a:lstStyle>
            <a:lvl1pPr marL="0" indent="0" algn="ctr">
              <a:buNone/>
              <a:defRPr/>
            </a:lvl1pPr>
          </a:lstStyle>
          <a:p>
            <a:endParaRPr lang="id-ID"/>
          </a:p>
        </p:txBody>
      </p:sp>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0" name="Content Placeholder 2">
            <a:extLst>
              <a:ext uri="{FF2B5EF4-FFF2-40B4-BE49-F238E27FC236}">
                <a16:creationId xmlns:a16="http://schemas.microsoft.com/office/drawing/2014/main" id="{4C5F24DA-7A5C-8A4E-8358-EA73D2D0CB17}"/>
              </a:ext>
            </a:extLst>
          </p:cNvPr>
          <p:cNvSpPr>
            <a:spLocks noGrp="1"/>
          </p:cNvSpPr>
          <p:nvPr>
            <p:ph sz="quarter" idx="18"/>
          </p:nvPr>
        </p:nvSpPr>
        <p:spPr>
          <a:xfrm>
            <a:off x="6671734" y="2007370"/>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2" name="Slide Number Placeholder 5">
            <a:extLst>
              <a:ext uri="{FF2B5EF4-FFF2-40B4-BE49-F238E27FC236}">
                <a16:creationId xmlns:a16="http://schemas.microsoft.com/office/drawing/2014/main" id="{22B10D0F-FD19-A241-8342-6CAF1ACFCD68}"/>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0313948-116C-F44C-B65B-B054DD4F04A5}"/>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2" name="Title 1">
            <a:extLst>
              <a:ext uri="{FF2B5EF4-FFF2-40B4-BE49-F238E27FC236}">
                <a16:creationId xmlns:a16="http://schemas.microsoft.com/office/drawing/2014/main" id="{944D05BB-8332-C549-9D48-6E5393C07780}"/>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23" name="Text Placeholder 9">
            <a:extLst>
              <a:ext uri="{FF2B5EF4-FFF2-40B4-BE49-F238E27FC236}">
                <a16:creationId xmlns:a16="http://schemas.microsoft.com/office/drawing/2014/main" id="{7A1CE3B9-6FE6-A440-A3D8-621CB0F193E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l">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26168382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1119D940-E316-A141-9440-B733A9282499}"/>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B0FD14B3-C232-4644-A481-3B574E4868AE}"/>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2" name="Picture Placeholder 11">
            <a:extLst>
              <a:ext uri="{FF2B5EF4-FFF2-40B4-BE49-F238E27FC236}">
                <a16:creationId xmlns:a16="http://schemas.microsoft.com/office/drawing/2014/main" id="{E228506E-6BC3-C54F-9237-7868F977D5B4}"/>
              </a:ext>
            </a:extLst>
          </p:cNvPr>
          <p:cNvSpPr>
            <a:spLocks noGrp="1"/>
          </p:cNvSpPr>
          <p:nvPr>
            <p:ph type="pic" sz="quarter" idx="14"/>
          </p:nvPr>
        </p:nvSpPr>
        <p:spPr>
          <a:xfrm>
            <a:off x="6112314" y="1600201"/>
            <a:ext cx="5812986" cy="4572000"/>
          </a:xfrm>
          <a:prstGeom prst="rect">
            <a:avLst/>
          </a:prstGeom>
        </p:spPr>
        <p:txBody>
          <a:bodyPr anchor="ctr"/>
          <a:lstStyle>
            <a:lvl1pPr marL="0" indent="0" algn="ctr">
              <a:buNone/>
              <a:defRPr/>
            </a:lvl1pPr>
          </a:lstStyle>
          <a:p>
            <a:endParaRPr lang="id-ID"/>
          </a:p>
        </p:txBody>
      </p:sp>
      <p:sp>
        <p:nvSpPr>
          <p:cNvPr id="23" name="Content Placeholder 2">
            <a:extLst>
              <a:ext uri="{FF2B5EF4-FFF2-40B4-BE49-F238E27FC236}">
                <a16:creationId xmlns:a16="http://schemas.microsoft.com/office/drawing/2014/main" id="{6CBF6F4C-49D8-9B4A-BDF2-20EBA888AC58}"/>
              </a:ext>
            </a:extLst>
          </p:cNvPr>
          <p:cNvSpPr>
            <a:spLocks noGrp="1"/>
          </p:cNvSpPr>
          <p:nvPr>
            <p:ph sz="quarter" idx="18"/>
          </p:nvPr>
        </p:nvSpPr>
        <p:spPr>
          <a:xfrm>
            <a:off x="804334" y="2007370"/>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4" name="Title 1">
            <a:extLst>
              <a:ext uri="{FF2B5EF4-FFF2-40B4-BE49-F238E27FC236}">
                <a16:creationId xmlns:a16="http://schemas.microsoft.com/office/drawing/2014/main" id="{C4200531-8DAF-114B-90F7-9D8371437B95}"/>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25" name="Text Placeholder 9">
            <a:extLst>
              <a:ext uri="{FF2B5EF4-FFF2-40B4-BE49-F238E27FC236}">
                <a16:creationId xmlns:a16="http://schemas.microsoft.com/office/drawing/2014/main" id="{2DD3FC6B-82EF-BF49-8BAA-279D1700E9AD}"/>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l">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68258842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Layout 9">
    <p:spTree>
      <p:nvGrpSpPr>
        <p:cNvPr id="1" name=""/>
        <p:cNvGrpSpPr/>
        <p:nvPr/>
      </p:nvGrpSpPr>
      <p:grpSpPr>
        <a:xfrm>
          <a:off x="0" y="0"/>
          <a:ext cx="0" cy="0"/>
          <a:chOff x="0" y="0"/>
          <a:chExt cx="0" cy="0"/>
        </a:xfrm>
      </p:grpSpPr>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0" name="Slide Number Placeholder 5">
            <a:extLst>
              <a:ext uri="{FF2B5EF4-FFF2-40B4-BE49-F238E27FC236}">
                <a16:creationId xmlns:a16="http://schemas.microsoft.com/office/drawing/2014/main" id="{0F9212B7-5E64-FD4F-8EE1-933946643115}"/>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2" name="Slide Number Placeholder 5">
            <a:extLst>
              <a:ext uri="{FF2B5EF4-FFF2-40B4-BE49-F238E27FC236}">
                <a16:creationId xmlns:a16="http://schemas.microsoft.com/office/drawing/2014/main" id="{E8E145A0-A6F4-FF4A-85F4-2796F3F14B2E}"/>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Tree>
    <p:extLst>
      <p:ext uri="{BB962C8B-B14F-4D97-AF65-F5344CB8AC3E}">
        <p14:creationId xmlns:p14="http://schemas.microsoft.com/office/powerpoint/2010/main" val="42335033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ain Text + Sub-Title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931360"/>
          </a:xfrm>
          <a:prstGeom prst="rect">
            <a:avLst/>
          </a:prstGeom>
        </p:spPr>
        <p:txBody>
          <a:bodyPr vert="horz" lIns="91440" tIns="45720" rIns="91440" bIns="45720" rtlCol="0" anchor="b">
            <a:normAutofit/>
          </a:bodyPr>
          <a:lstStyle>
            <a:lvl1pPr algn="ctr">
              <a:defRPr/>
            </a:lvl1pPr>
          </a:lstStyle>
          <a:p>
            <a:r>
              <a:rPr lang="en-US" dirty="0"/>
              <a:t>Click to edit Master title style</a:t>
            </a:r>
          </a:p>
        </p:txBody>
      </p:sp>
      <p:sp>
        <p:nvSpPr>
          <p:cNvPr id="9" name="Text Placeholder 9">
            <a:extLst>
              <a:ext uri="{FF2B5EF4-FFF2-40B4-BE49-F238E27FC236}">
                <a16:creationId xmlns:a16="http://schemas.microsoft.com/office/drawing/2014/main" id="{616D9BAD-D023-4DC2-9129-1FF2B3359A72}"/>
              </a:ext>
            </a:extLst>
          </p:cNvPr>
          <p:cNvSpPr>
            <a:spLocks noGrp="1"/>
          </p:cNvSpPr>
          <p:nvPr>
            <p:ph type="body" sz="quarter" idx="13" hasCustomPrompt="1"/>
          </p:nvPr>
        </p:nvSpPr>
        <p:spPr>
          <a:xfrm>
            <a:off x="920750" y="951057"/>
            <a:ext cx="10433050" cy="365125"/>
          </a:xfrm>
        </p:spPr>
        <p:txBody>
          <a:bodyPr anchor="b">
            <a:noAutofit/>
          </a:bodyPr>
          <a:lstStyle>
            <a:lvl1pPr marL="0" indent="0">
              <a:buNone/>
              <a:defRPr sz="1600">
                <a:solidFill>
                  <a:schemeClr val="accent1"/>
                </a:solidFill>
              </a:defRPr>
            </a:lvl1pPr>
            <a:lvl2pPr marL="457200" indent="0">
              <a:buNone/>
              <a:defRPr/>
            </a:lvl2pPr>
          </a:lstStyle>
          <a:p>
            <a:pPr lvl="0"/>
            <a:r>
              <a:rPr lang="en-US" dirty="0"/>
              <a:t>Insert your subtitle here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403350"/>
            <a:ext cx="10515600" cy="47736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441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Layout 10">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49E94143-FE7E-4405-B3B0-6F6A3B33E647}"/>
              </a:ext>
            </a:extLst>
          </p:cNvPr>
          <p:cNvSpPr>
            <a:spLocks noGrp="1"/>
          </p:cNvSpPr>
          <p:nvPr>
            <p:ph type="pic" sz="quarter" idx="14"/>
          </p:nvPr>
        </p:nvSpPr>
        <p:spPr>
          <a:xfrm>
            <a:off x="1325960" y="2039936"/>
            <a:ext cx="1260000" cy="1260000"/>
          </a:xfrm>
          <a:prstGeom prst="rect">
            <a:avLst/>
          </a:prstGeom>
        </p:spPr>
        <p:txBody>
          <a:bodyPr anchor="ctr"/>
          <a:lstStyle>
            <a:lvl1pPr marL="0" indent="0" algn="ctr">
              <a:buNone/>
              <a:defRPr sz="1200"/>
            </a:lvl1pPr>
          </a:lstStyle>
          <a:p>
            <a:endParaRPr lang="id-ID"/>
          </a:p>
        </p:txBody>
      </p:sp>
      <p:sp>
        <p:nvSpPr>
          <p:cNvPr id="13" name="Picture Placeholder 6">
            <a:extLst>
              <a:ext uri="{FF2B5EF4-FFF2-40B4-BE49-F238E27FC236}">
                <a16:creationId xmlns:a16="http://schemas.microsoft.com/office/drawing/2014/main" id="{7F39CC5B-CD77-41B3-A9F8-0BC5279C8B61}"/>
              </a:ext>
            </a:extLst>
          </p:cNvPr>
          <p:cNvSpPr>
            <a:spLocks noGrp="1"/>
          </p:cNvSpPr>
          <p:nvPr>
            <p:ph type="pic" sz="quarter" idx="15"/>
          </p:nvPr>
        </p:nvSpPr>
        <p:spPr>
          <a:xfrm>
            <a:off x="9552806" y="2039936"/>
            <a:ext cx="1260000" cy="1260000"/>
          </a:xfrm>
          <a:prstGeom prst="rect">
            <a:avLst/>
          </a:prstGeom>
        </p:spPr>
        <p:txBody>
          <a:bodyPr anchor="ctr"/>
          <a:lstStyle>
            <a:lvl1pPr marL="0" indent="0" algn="ctr">
              <a:buNone/>
              <a:defRPr sz="1200"/>
            </a:lvl1pPr>
          </a:lstStyle>
          <a:p>
            <a:endParaRPr lang="id-ID"/>
          </a:p>
        </p:txBody>
      </p:sp>
      <p:sp>
        <p:nvSpPr>
          <p:cNvPr id="14" name="Picture Placeholder 6">
            <a:extLst>
              <a:ext uri="{FF2B5EF4-FFF2-40B4-BE49-F238E27FC236}">
                <a16:creationId xmlns:a16="http://schemas.microsoft.com/office/drawing/2014/main" id="{A9DC35DC-2D52-4786-87F7-0622512D0AC8}"/>
              </a:ext>
            </a:extLst>
          </p:cNvPr>
          <p:cNvSpPr>
            <a:spLocks noGrp="1"/>
          </p:cNvSpPr>
          <p:nvPr>
            <p:ph type="pic" sz="quarter" idx="16"/>
          </p:nvPr>
        </p:nvSpPr>
        <p:spPr>
          <a:xfrm>
            <a:off x="5466000" y="2039936"/>
            <a:ext cx="1260000" cy="1260000"/>
          </a:xfrm>
          <a:prstGeom prst="rect">
            <a:avLst/>
          </a:prstGeom>
        </p:spPr>
        <p:txBody>
          <a:bodyPr anchor="ctr"/>
          <a:lstStyle>
            <a:lvl1pPr marL="0" indent="0" algn="ctr">
              <a:buNone/>
              <a:defRPr sz="1200"/>
            </a:lvl1pPr>
          </a:lstStyle>
          <a:p>
            <a:endParaRPr lang="id-ID"/>
          </a:p>
        </p:txBody>
      </p:sp>
      <p:sp>
        <p:nvSpPr>
          <p:cNvPr id="15" name="Parallelogram 3">
            <a:extLst>
              <a:ext uri="{FF2B5EF4-FFF2-40B4-BE49-F238E27FC236}">
                <a16:creationId xmlns:a16="http://schemas.microsoft.com/office/drawing/2014/main" id="{CD111768-2C1C-5544-8830-447CC28743CE}"/>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82639FA-4128-334B-96D3-E9CB6BC897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3" name="Content Placeholder 2">
            <a:extLst>
              <a:ext uri="{FF2B5EF4-FFF2-40B4-BE49-F238E27FC236}">
                <a16:creationId xmlns:a16="http://schemas.microsoft.com/office/drawing/2014/main" id="{2F9E7919-F074-4145-8E46-5518A0D1D4F3}"/>
              </a:ext>
            </a:extLst>
          </p:cNvPr>
          <p:cNvSpPr>
            <a:spLocks noGrp="1"/>
          </p:cNvSpPr>
          <p:nvPr>
            <p:ph sz="quarter" idx="18"/>
          </p:nvPr>
        </p:nvSpPr>
        <p:spPr>
          <a:xfrm>
            <a:off x="695960" y="3558066"/>
            <a:ext cx="2520000" cy="2614134"/>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4" name="Content Placeholder 2">
            <a:extLst>
              <a:ext uri="{FF2B5EF4-FFF2-40B4-BE49-F238E27FC236}">
                <a16:creationId xmlns:a16="http://schemas.microsoft.com/office/drawing/2014/main" id="{479445AF-0685-8347-96C4-61DDE54E60EF}"/>
              </a:ext>
            </a:extLst>
          </p:cNvPr>
          <p:cNvSpPr>
            <a:spLocks noGrp="1"/>
          </p:cNvSpPr>
          <p:nvPr>
            <p:ph sz="quarter" idx="19"/>
          </p:nvPr>
        </p:nvSpPr>
        <p:spPr>
          <a:xfrm>
            <a:off x="4836000" y="3558066"/>
            <a:ext cx="2520000" cy="2614134"/>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5" name="Content Placeholder 2">
            <a:extLst>
              <a:ext uri="{FF2B5EF4-FFF2-40B4-BE49-F238E27FC236}">
                <a16:creationId xmlns:a16="http://schemas.microsoft.com/office/drawing/2014/main" id="{5E84D8D3-32CD-E54A-931B-D850228136FF}"/>
              </a:ext>
            </a:extLst>
          </p:cNvPr>
          <p:cNvSpPr>
            <a:spLocks noGrp="1"/>
          </p:cNvSpPr>
          <p:nvPr>
            <p:ph sz="quarter" idx="20"/>
          </p:nvPr>
        </p:nvSpPr>
        <p:spPr>
          <a:xfrm>
            <a:off x="8922806" y="3558066"/>
            <a:ext cx="2520000" cy="2614134"/>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6" name="Slide Number Placeholder 5">
            <a:extLst>
              <a:ext uri="{FF2B5EF4-FFF2-40B4-BE49-F238E27FC236}">
                <a16:creationId xmlns:a16="http://schemas.microsoft.com/office/drawing/2014/main" id="{D694C164-32AC-5449-A339-E5D94DA7AC39}"/>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7" name="Slide Number Placeholder 5">
            <a:extLst>
              <a:ext uri="{FF2B5EF4-FFF2-40B4-BE49-F238E27FC236}">
                <a16:creationId xmlns:a16="http://schemas.microsoft.com/office/drawing/2014/main" id="{E743F1B6-4293-D44B-A947-17653B7B0F7F}"/>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6" name="Title 1">
            <a:extLst>
              <a:ext uri="{FF2B5EF4-FFF2-40B4-BE49-F238E27FC236}">
                <a16:creationId xmlns:a16="http://schemas.microsoft.com/office/drawing/2014/main" id="{0FE1C186-8B6C-7247-8EEB-95A123C128C3}"/>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7" name="Text Placeholder 9">
            <a:extLst>
              <a:ext uri="{FF2B5EF4-FFF2-40B4-BE49-F238E27FC236}">
                <a16:creationId xmlns:a16="http://schemas.microsoft.com/office/drawing/2014/main" id="{07CB6CFF-7387-E545-B25A-DE8289A1C367}"/>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42706871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Layout 11">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149D4E7D-F51D-4CEF-AC74-A691AA6AE2A8}"/>
              </a:ext>
            </a:extLst>
          </p:cNvPr>
          <p:cNvSpPr>
            <a:spLocks noGrp="1"/>
          </p:cNvSpPr>
          <p:nvPr>
            <p:ph type="pic" sz="quarter" idx="14"/>
          </p:nvPr>
        </p:nvSpPr>
        <p:spPr>
          <a:xfrm>
            <a:off x="695960" y="1654234"/>
            <a:ext cx="1800225" cy="1768338"/>
          </a:xfrm>
          <a:prstGeom prst="rect">
            <a:avLst/>
          </a:prstGeom>
        </p:spPr>
        <p:txBody>
          <a:bodyPr anchor="ctr"/>
          <a:lstStyle>
            <a:lvl1pPr marL="0" indent="0" algn="ctr">
              <a:buNone/>
              <a:defRPr sz="1600"/>
            </a:lvl1pPr>
          </a:lstStyle>
          <a:p>
            <a:endParaRPr lang="id-ID"/>
          </a:p>
        </p:txBody>
      </p:sp>
      <p:sp>
        <p:nvSpPr>
          <p:cNvPr id="14" name="Picture Placeholder 9">
            <a:extLst>
              <a:ext uri="{FF2B5EF4-FFF2-40B4-BE49-F238E27FC236}">
                <a16:creationId xmlns:a16="http://schemas.microsoft.com/office/drawing/2014/main" id="{1424BD47-36D8-4D1A-BE14-9782F1FD74D4}"/>
              </a:ext>
            </a:extLst>
          </p:cNvPr>
          <p:cNvSpPr>
            <a:spLocks noGrp="1"/>
          </p:cNvSpPr>
          <p:nvPr>
            <p:ph type="pic" sz="quarter" idx="15"/>
          </p:nvPr>
        </p:nvSpPr>
        <p:spPr>
          <a:xfrm>
            <a:off x="695960" y="3825875"/>
            <a:ext cx="1800225" cy="1908000"/>
          </a:xfrm>
          <a:prstGeom prst="rect">
            <a:avLst/>
          </a:prstGeom>
        </p:spPr>
        <p:txBody>
          <a:bodyPr anchor="ctr"/>
          <a:lstStyle>
            <a:lvl1pPr marL="0" indent="0" algn="ctr">
              <a:buNone/>
              <a:defRPr sz="1600"/>
            </a:lvl1pPr>
          </a:lstStyle>
          <a:p>
            <a:endParaRPr lang="id-ID"/>
          </a:p>
        </p:txBody>
      </p:sp>
      <p:sp>
        <p:nvSpPr>
          <p:cNvPr id="15" name="Picture Placeholder 9">
            <a:extLst>
              <a:ext uri="{FF2B5EF4-FFF2-40B4-BE49-F238E27FC236}">
                <a16:creationId xmlns:a16="http://schemas.microsoft.com/office/drawing/2014/main" id="{87D7A4D8-88B4-4DB1-99A7-519C7BE9418F}"/>
              </a:ext>
            </a:extLst>
          </p:cNvPr>
          <p:cNvSpPr>
            <a:spLocks noGrp="1"/>
          </p:cNvSpPr>
          <p:nvPr>
            <p:ph type="pic" sz="quarter" idx="16"/>
          </p:nvPr>
        </p:nvSpPr>
        <p:spPr>
          <a:xfrm>
            <a:off x="6182360" y="1654234"/>
            <a:ext cx="1800225" cy="1768338"/>
          </a:xfrm>
          <a:prstGeom prst="rect">
            <a:avLst/>
          </a:prstGeom>
        </p:spPr>
        <p:txBody>
          <a:bodyPr anchor="ctr"/>
          <a:lstStyle>
            <a:lvl1pPr marL="0" indent="0" algn="ctr">
              <a:buNone/>
              <a:defRPr sz="1600"/>
            </a:lvl1pPr>
          </a:lstStyle>
          <a:p>
            <a:endParaRPr lang="id-ID"/>
          </a:p>
        </p:txBody>
      </p:sp>
      <p:sp>
        <p:nvSpPr>
          <p:cNvPr id="16" name="Picture Placeholder 9">
            <a:extLst>
              <a:ext uri="{FF2B5EF4-FFF2-40B4-BE49-F238E27FC236}">
                <a16:creationId xmlns:a16="http://schemas.microsoft.com/office/drawing/2014/main" id="{5D95C81D-9B10-4FF8-8C90-E648F3A19651}"/>
              </a:ext>
            </a:extLst>
          </p:cNvPr>
          <p:cNvSpPr>
            <a:spLocks noGrp="1"/>
          </p:cNvSpPr>
          <p:nvPr>
            <p:ph type="pic" sz="quarter" idx="17"/>
          </p:nvPr>
        </p:nvSpPr>
        <p:spPr>
          <a:xfrm>
            <a:off x="6182360" y="3825875"/>
            <a:ext cx="1800225" cy="1908000"/>
          </a:xfrm>
          <a:prstGeom prst="rect">
            <a:avLst/>
          </a:prstGeom>
        </p:spPr>
        <p:txBody>
          <a:bodyPr anchor="ctr"/>
          <a:lstStyle>
            <a:lvl1pPr marL="0" indent="0" algn="ctr">
              <a:buNone/>
              <a:defRPr sz="1600"/>
            </a:lvl1pPr>
          </a:lstStyle>
          <a:p>
            <a:endParaRPr lang="id-ID"/>
          </a:p>
        </p:txBody>
      </p:sp>
      <p:sp>
        <p:nvSpPr>
          <p:cNvPr id="19" name="Parallelogram 3">
            <a:extLst>
              <a:ext uri="{FF2B5EF4-FFF2-40B4-BE49-F238E27FC236}">
                <a16:creationId xmlns:a16="http://schemas.microsoft.com/office/drawing/2014/main" id="{4402E1CC-DE54-3849-A8A7-A15413B57670}"/>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B4605F1-9F76-734A-A3FA-E583914EF9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3" name="Content Placeholder 2">
            <a:extLst>
              <a:ext uri="{FF2B5EF4-FFF2-40B4-BE49-F238E27FC236}">
                <a16:creationId xmlns:a16="http://schemas.microsoft.com/office/drawing/2014/main" id="{B9F8D501-3485-964E-B70E-6776156200FE}"/>
              </a:ext>
            </a:extLst>
          </p:cNvPr>
          <p:cNvSpPr>
            <a:spLocks noGrp="1"/>
          </p:cNvSpPr>
          <p:nvPr>
            <p:ph sz="quarter" idx="18"/>
          </p:nvPr>
        </p:nvSpPr>
        <p:spPr>
          <a:xfrm>
            <a:off x="2694093" y="1660662"/>
            <a:ext cx="3315547" cy="176833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5" name="Content Placeholder 2">
            <a:extLst>
              <a:ext uri="{FF2B5EF4-FFF2-40B4-BE49-F238E27FC236}">
                <a16:creationId xmlns:a16="http://schemas.microsoft.com/office/drawing/2014/main" id="{9B2963AD-F43C-4A4B-A0D1-8055556FDD01}"/>
              </a:ext>
            </a:extLst>
          </p:cNvPr>
          <p:cNvSpPr>
            <a:spLocks noGrp="1"/>
          </p:cNvSpPr>
          <p:nvPr>
            <p:ph sz="quarter" idx="19"/>
          </p:nvPr>
        </p:nvSpPr>
        <p:spPr>
          <a:xfrm>
            <a:off x="2694093" y="3834490"/>
            <a:ext cx="3315547" cy="190800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Content Placeholder 2">
            <a:extLst>
              <a:ext uri="{FF2B5EF4-FFF2-40B4-BE49-F238E27FC236}">
                <a16:creationId xmlns:a16="http://schemas.microsoft.com/office/drawing/2014/main" id="{F791DA08-3744-1546-98D3-E7C391BA3A7A}"/>
              </a:ext>
            </a:extLst>
          </p:cNvPr>
          <p:cNvSpPr>
            <a:spLocks noGrp="1"/>
          </p:cNvSpPr>
          <p:nvPr>
            <p:ph sz="quarter" idx="20"/>
          </p:nvPr>
        </p:nvSpPr>
        <p:spPr>
          <a:xfrm>
            <a:off x="8338538" y="1660662"/>
            <a:ext cx="3315547" cy="176833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7" name="Content Placeholder 2">
            <a:extLst>
              <a:ext uri="{FF2B5EF4-FFF2-40B4-BE49-F238E27FC236}">
                <a16:creationId xmlns:a16="http://schemas.microsoft.com/office/drawing/2014/main" id="{6813BB75-F99A-7E45-A7EC-EDE051A459D9}"/>
              </a:ext>
            </a:extLst>
          </p:cNvPr>
          <p:cNvSpPr>
            <a:spLocks noGrp="1"/>
          </p:cNvSpPr>
          <p:nvPr>
            <p:ph sz="quarter" idx="21"/>
          </p:nvPr>
        </p:nvSpPr>
        <p:spPr>
          <a:xfrm>
            <a:off x="8338538" y="3834490"/>
            <a:ext cx="3315547" cy="190800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7" name="Slide Number Placeholder 5">
            <a:extLst>
              <a:ext uri="{FF2B5EF4-FFF2-40B4-BE49-F238E27FC236}">
                <a16:creationId xmlns:a16="http://schemas.microsoft.com/office/drawing/2014/main" id="{74FCDA19-AB8F-9E4C-8EF2-16863A658FD9}"/>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8" name="Slide Number Placeholder 5">
            <a:extLst>
              <a:ext uri="{FF2B5EF4-FFF2-40B4-BE49-F238E27FC236}">
                <a16:creationId xmlns:a16="http://schemas.microsoft.com/office/drawing/2014/main" id="{D5274391-EBBA-8642-B359-34330DB8B1E1}"/>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4" name="Title 1">
            <a:extLst>
              <a:ext uri="{FF2B5EF4-FFF2-40B4-BE49-F238E27FC236}">
                <a16:creationId xmlns:a16="http://schemas.microsoft.com/office/drawing/2014/main" id="{63A99B0D-1CE0-7A40-9709-F2D51019545D}"/>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30" name="Text Placeholder 9">
            <a:extLst>
              <a:ext uri="{FF2B5EF4-FFF2-40B4-BE49-F238E27FC236}">
                <a16:creationId xmlns:a16="http://schemas.microsoft.com/office/drawing/2014/main" id="{6DD51637-77DB-2A46-85B5-E618DF34121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97226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Layout 12">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49E94143-FE7E-4405-B3B0-6F6A3B33E647}"/>
              </a:ext>
            </a:extLst>
          </p:cNvPr>
          <p:cNvSpPr>
            <a:spLocks noGrp="1"/>
          </p:cNvSpPr>
          <p:nvPr>
            <p:ph type="pic" sz="quarter" idx="14"/>
          </p:nvPr>
        </p:nvSpPr>
        <p:spPr>
          <a:xfrm>
            <a:off x="4068234" y="1911381"/>
            <a:ext cx="1260000" cy="1260000"/>
          </a:xfrm>
          <a:prstGeom prst="rect">
            <a:avLst/>
          </a:prstGeom>
        </p:spPr>
        <p:txBody>
          <a:bodyPr anchor="ctr"/>
          <a:lstStyle>
            <a:lvl1pPr marL="0" indent="0" algn="ctr">
              <a:buNone/>
              <a:defRPr sz="1200"/>
            </a:lvl1pPr>
          </a:lstStyle>
          <a:p>
            <a:endParaRPr lang="id-ID"/>
          </a:p>
        </p:txBody>
      </p:sp>
      <p:sp>
        <p:nvSpPr>
          <p:cNvPr id="15" name="Parallelogram 3">
            <a:extLst>
              <a:ext uri="{FF2B5EF4-FFF2-40B4-BE49-F238E27FC236}">
                <a16:creationId xmlns:a16="http://schemas.microsoft.com/office/drawing/2014/main" id="{CD111768-2C1C-5544-8830-447CC28743CE}"/>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82639FA-4128-334B-96D3-E9CB6BC897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3" name="Content Placeholder 2">
            <a:extLst>
              <a:ext uri="{FF2B5EF4-FFF2-40B4-BE49-F238E27FC236}">
                <a16:creationId xmlns:a16="http://schemas.microsoft.com/office/drawing/2014/main" id="{2F9E7919-F074-4145-8E46-5518A0D1D4F3}"/>
              </a:ext>
            </a:extLst>
          </p:cNvPr>
          <p:cNvSpPr>
            <a:spLocks noGrp="1"/>
          </p:cNvSpPr>
          <p:nvPr>
            <p:ph sz="quarter" idx="18"/>
          </p:nvPr>
        </p:nvSpPr>
        <p:spPr>
          <a:xfrm>
            <a:off x="5444838" y="1911381"/>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6" name="Picture Placeholder 6">
            <a:extLst>
              <a:ext uri="{FF2B5EF4-FFF2-40B4-BE49-F238E27FC236}">
                <a16:creationId xmlns:a16="http://schemas.microsoft.com/office/drawing/2014/main" id="{2FB67916-0233-5A40-991D-5D6B762FBE1C}"/>
              </a:ext>
            </a:extLst>
          </p:cNvPr>
          <p:cNvSpPr>
            <a:spLocks noGrp="1"/>
          </p:cNvSpPr>
          <p:nvPr>
            <p:ph type="pic" sz="quarter" idx="19"/>
          </p:nvPr>
        </p:nvSpPr>
        <p:spPr>
          <a:xfrm>
            <a:off x="8087078" y="1911381"/>
            <a:ext cx="1260000" cy="1260000"/>
          </a:xfrm>
          <a:prstGeom prst="rect">
            <a:avLst/>
          </a:prstGeom>
        </p:spPr>
        <p:txBody>
          <a:bodyPr anchor="ctr"/>
          <a:lstStyle>
            <a:lvl1pPr marL="0" indent="0" algn="ctr">
              <a:buNone/>
              <a:defRPr sz="1200"/>
            </a:lvl1pPr>
          </a:lstStyle>
          <a:p>
            <a:endParaRPr lang="id-ID"/>
          </a:p>
        </p:txBody>
      </p:sp>
      <p:sp>
        <p:nvSpPr>
          <p:cNvPr id="17" name="Content Placeholder 2">
            <a:extLst>
              <a:ext uri="{FF2B5EF4-FFF2-40B4-BE49-F238E27FC236}">
                <a16:creationId xmlns:a16="http://schemas.microsoft.com/office/drawing/2014/main" id="{1B7EC414-B41E-CC49-9BE0-D99B51BD021A}"/>
              </a:ext>
            </a:extLst>
          </p:cNvPr>
          <p:cNvSpPr>
            <a:spLocks noGrp="1"/>
          </p:cNvSpPr>
          <p:nvPr>
            <p:ph sz="quarter" idx="20"/>
          </p:nvPr>
        </p:nvSpPr>
        <p:spPr>
          <a:xfrm>
            <a:off x="9463682" y="1911381"/>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Picture Placeholder 6">
            <a:extLst>
              <a:ext uri="{FF2B5EF4-FFF2-40B4-BE49-F238E27FC236}">
                <a16:creationId xmlns:a16="http://schemas.microsoft.com/office/drawing/2014/main" id="{7C159F8D-8246-E645-B704-65A064AA2ADB}"/>
              </a:ext>
            </a:extLst>
          </p:cNvPr>
          <p:cNvSpPr>
            <a:spLocks noGrp="1"/>
          </p:cNvSpPr>
          <p:nvPr>
            <p:ph type="pic" sz="quarter" idx="21"/>
          </p:nvPr>
        </p:nvSpPr>
        <p:spPr>
          <a:xfrm>
            <a:off x="4068234" y="3254758"/>
            <a:ext cx="1260000" cy="1260000"/>
          </a:xfrm>
          <a:prstGeom prst="rect">
            <a:avLst/>
          </a:prstGeom>
        </p:spPr>
        <p:txBody>
          <a:bodyPr anchor="ctr"/>
          <a:lstStyle>
            <a:lvl1pPr marL="0" indent="0" algn="ctr">
              <a:buNone/>
              <a:defRPr sz="1200"/>
            </a:lvl1pPr>
          </a:lstStyle>
          <a:p>
            <a:endParaRPr lang="id-ID"/>
          </a:p>
        </p:txBody>
      </p:sp>
      <p:sp>
        <p:nvSpPr>
          <p:cNvPr id="27" name="Content Placeholder 2">
            <a:extLst>
              <a:ext uri="{FF2B5EF4-FFF2-40B4-BE49-F238E27FC236}">
                <a16:creationId xmlns:a16="http://schemas.microsoft.com/office/drawing/2014/main" id="{B7C2266A-ECAF-0743-9CA6-33313262D21E}"/>
              </a:ext>
            </a:extLst>
          </p:cNvPr>
          <p:cNvSpPr>
            <a:spLocks noGrp="1"/>
          </p:cNvSpPr>
          <p:nvPr>
            <p:ph sz="quarter" idx="22"/>
          </p:nvPr>
        </p:nvSpPr>
        <p:spPr>
          <a:xfrm>
            <a:off x="5444838" y="3254758"/>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8" name="Picture Placeholder 6">
            <a:extLst>
              <a:ext uri="{FF2B5EF4-FFF2-40B4-BE49-F238E27FC236}">
                <a16:creationId xmlns:a16="http://schemas.microsoft.com/office/drawing/2014/main" id="{468CB63E-9AD9-414E-9634-4FE61A29C235}"/>
              </a:ext>
            </a:extLst>
          </p:cNvPr>
          <p:cNvSpPr>
            <a:spLocks noGrp="1"/>
          </p:cNvSpPr>
          <p:nvPr>
            <p:ph type="pic" sz="quarter" idx="23"/>
          </p:nvPr>
        </p:nvSpPr>
        <p:spPr>
          <a:xfrm>
            <a:off x="8087078" y="3254758"/>
            <a:ext cx="1260000" cy="1260000"/>
          </a:xfrm>
          <a:prstGeom prst="rect">
            <a:avLst/>
          </a:prstGeom>
        </p:spPr>
        <p:txBody>
          <a:bodyPr anchor="ctr"/>
          <a:lstStyle>
            <a:lvl1pPr marL="0" indent="0" algn="ctr">
              <a:buNone/>
              <a:defRPr sz="1200"/>
            </a:lvl1pPr>
          </a:lstStyle>
          <a:p>
            <a:endParaRPr lang="id-ID"/>
          </a:p>
        </p:txBody>
      </p:sp>
      <p:sp>
        <p:nvSpPr>
          <p:cNvPr id="29" name="Content Placeholder 2">
            <a:extLst>
              <a:ext uri="{FF2B5EF4-FFF2-40B4-BE49-F238E27FC236}">
                <a16:creationId xmlns:a16="http://schemas.microsoft.com/office/drawing/2014/main" id="{7B5EBE42-E0B7-A942-8A49-D1D95F34FEA4}"/>
              </a:ext>
            </a:extLst>
          </p:cNvPr>
          <p:cNvSpPr>
            <a:spLocks noGrp="1"/>
          </p:cNvSpPr>
          <p:nvPr>
            <p:ph sz="quarter" idx="24"/>
          </p:nvPr>
        </p:nvSpPr>
        <p:spPr>
          <a:xfrm>
            <a:off x="9463682" y="3254758"/>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30" name="Picture Placeholder 6">
            <a:extLst>
              <a:ext uri="{FF2B5EF4-FFF2-40B4-BE49-F238E27FC236}">
                <a16:creationId xmlns:a16="http://schemas.microsoft.com/office/drawing/2014/main" id="{CC52776D-F3E9-E14F-B94A-AAE2BBCAE1EA}"/>
              </a:ext>
            </a:extLst>
          </p:cNvPr>
          <p:cNvSpPr>
            <a:spLocks noGrp="1"/>
          </p:cNvSpPr>
          <p:nvPr>
            <p:ph type="pic" sz="quarter" idx="25"/>
          </p:nvPr>
        </p:nvSpPr>
        <p:spPr>
          <a:xfrm>
            <a:off x="4068234" y="4620714"/>
            <a:ext cx="1260000" cy="1260000"/>
          </a:xfrm>
          <a:prstGeom prst="rect">
            <a:avLst/>
          </a:prstGeom>
        </p:spPr>
        <p:txBody>
          <a:bodyPr anchor="ctr"/>
          <a:lstStyle>
            <a:lvl1pPr marL="0" indent="0" algn="ctr">
              <a:buNone/>
              <a:defRPr sz="1200"/>
            </a:lvl1pPr>
          </a:lstStyle>
          <a:p>
            <a:endParaRPr lang="id-ID"/>
          </a:p>
        </p:txBody>
      </p:sp>
      <p:sp>
        <p:nvSpPr>
          <p:cNvPr id="31" name="Content Placeholder 2">
            <a:extLst>
              <a:ext uri="{FF2B5EF4-FFF2-40B4-BE49-F238E27FC236}">
                <a16:creationId xmlns:a16="http://schemas.microsoft.com/office/drawing/2014/main" id="{8D0698C3-D825-2B48-BD14-D5C51A2B7AA4}"/>
              </a:ext>
            </a:extLst>
          </p:cNvPr>
          <p:cNvSpPr>
            <a:spLocks noGrp="1"/>
          </p:cNvSpPr>
          <p:nvPr>
            <p:ph sz="quarter" idx="26"/>
          </p:nvPr>
        </p:nvSpPr>
        <p:spPr>
          <a:xfrm>
            <a:off x="5444838" y="4620714"/>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32" name="Picture Placeholder 6">
            <a:extLst>
              <a:ext uri="{FF2B5EF4-FFF2-40B4-BE49-F238E27FC236}">
                <a16:creationId xmlns:a16="http://schemas.microsoft.com/office/drawing/2014/main" id="{73630836-4184-4A4A-9E7C-7ED57BFEFC0E}"/>
              </a:ext>
            </a:extLst>
          </p:cNvPr>
          <p:cNvSpPr>
            <a:spLocks noGrp="1"/>
          </p:cNvSpPr>
          <p:nvPr>
            <p:ph type="pic" sz="quarter" idx="27"/>
          </p:nvPr>
        </p:nvSpPr>
        <p:spPr>
          <a:xfrm>
            <a:off x="8087078" y="4620714"/>
            <a:ext cx="1260000" cy="1260000"/>
          </a:xfrm>
          <a:prstGeom prst="rect">
            <a:avLst/>
          </a:prstGeom>
        </p:spPr>
        <p:txBody>
          <a:bodyPr anchor="ctr"/>
          <a:lstStyle>
            <a:lvl1pPr marL="0" indent="0" algn="ctr">
              <a:buNone/>
              <a:defRPr sz="1200"/>
            </a:lvl1pPr>
          </a:lstStyle>
          <a:p>
            <a:endParaRPr lang="id-ID"/>
          </a:p>
        </p:txBody>
      </p:sp>
      <p:sp>
        <p:nvSpPr>
          <p:cNvPr id="33" name="Content Placeholder 2">
            <a:extLst>
              <a:ext uri="{FF2B5EF4-FFF2-40B4-BE49-F238E27FC236}">
                <a16:creationId xmlns:a16="http://schemas.microsoft.com/office/drawing/2014/main" id="{27F8FC27-9FF3-5541-B0F8-ED26C5DC40BB}"/>
              </a:ext>
            </a:extLst>
          </p:cNvPr>
          <p:cNvSpPr>
            <a:spLocks noGrp="1"/>
          </p:cNvSpPr>
          <p:nvPr>
            <p:ph sz="quarter" idx="28"/>
          </p:nvPr>
        </p:nvSpPr>
        <p:spPr>
          <a:xfrm>
            <a:off x="9463682" y="4620714"/>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4" name="Slide Number Placeholder 5">
            <a:extLst>
              <a:ext uri="{FF2B5EF4-FFF2-40B4-BE49-F238E27FC236}">
                <a16:creationId xmlns:a16="http://schemas.microsoft.com/office/drawing/2014/main" id="{B65B6DC9-95B3-3442-ACFF-9F1582233BB4}"/>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25" name="Slide Number Placeholder 5">
            <a:extLst>
              <a:ext uri="{FF2B5EF4-FFF2-40B4-BE49-F238E27FC236}">
                <a16:creationId xmlns:a16="http://schemas.microsoft.com/office/drawing/2014/main" id="{2DF74BD6-1ED1-A64F-8DF5-92B914E83E93}"/>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34" name="Title 1">
            <a:extLst>
              <a:ext uri="{FF2B5EF4-FFF2-40B4-BE49-F238E27FC236}">
                <a16:creationId xmlns:a16="http://schemas.microsoft.com/office/drawing/2014/main" id="{7E095536-A7E7-7C4D-9DF6-FC5080E07B27}"/>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35" name="Text Placeholder 9">
            <a:extLst>
              <a:ext uri="{FF2B5EF4-FFF2-40B4-BE49-F238E27FC236}">
                <a16:creationId xmlns:a16="http://schemas.microsoft.com/office/drawing/2014/main" id="{5EB9E667-11E8-3342-AD8F-3CCB6EF08117}"/>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05092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grpId="0" nodeType="afterEffect" nodePh="1">
                                  <p:stCondLst>
                                    <p:cond delay="0"/>
                                  </p:stCondLst>
                                  <p:endCondLst>
                                    <p:cond evt="begin" delay="0">
                                      <p:tn val="17"/>
                                    </p:cond>
                                  </p:end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childTnLst>
                          </p:cTn>
                        </p:par>
                        <p:par>
                          <p:cTn id="22" fill="hold">
                            <p:stCondLst>
                              <p:cond delay="1500"/>
                            </p:stCondLst>
                            <p:childTnLst>
                              <p:par>
                                <p:cTn id="23" presetID="53" presetClass="entr" presetSubtype="16" fill="hold" grpId="0" nodeType="afterEffect" nodePh="1">
                                  <p:stCondLst>
                                    <p:cond delay="0"/>
                                  </p:stCondLst>
                                  <p:endCondLst>
                                    <p:cond evt="begin" delay="0">
                                      <p:tn val="23"/>
                                    </p:cond>
                                  </p:end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cTn>
                              </p:par>
                            </p:childTnLst>
                          </p:cTn>
                        </p:par>
                        <p:par>
                          <p:cTn id="28" fill="hold">
                            <p:stCondLst>
                              <p:cond delay="2000"/>
                            </p:stCondLst>
                            <p:childTnLst>
                              <p:par>
                                <p:cTn id="29" presetID="53" presetClass="entr" presetSubtype="16" fill="hold" grpId="0" nodeType="afterEffect" nodePh="1">
                                  <p:stCondLst>
                                    <p:cond delay="0"/>
                                  </p:stCondLst>
                                  <p:endCondLst>
                                    <p:cond evt="begin" delay="0">
                                      <p:tn val="29"/>
                                    </p:cond>
                                  </p:end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childTnLst>
                                </p:cTn>
                              </p:par>
                            </p:childTnLst>
                          </p:cTn>
                        </p:par>
                        <p:par>
                          <p:cTn id="34" fill="hold">
                            <p:stCondLst>
                              <p:cond delay="2500"/>
                            </p:stCondLst>
                            <p:childTnLst>
                              <p:par>
                                <p:cTn id="35" presetID="53" presetClass="entr" presetSubtype="16" fill="hold" grpId="0" nodeType="afterEffect" nodePh="1">
                                  <p:stCondLst>
                                    <p:cond delay="0"/>
                                  </p:stCondLst>
                                  <p:endCondLst>
                                    <p:cond evt="begin" delay="0">
                                      <p:tn val="35"/>
                                    </p:cond>
                                  </p:end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35">
                                            <p:txEl>
                                              <p:pRg st="0" end="0"/>
                                            </p:txEl>
                                          </p:spTgt>
                                        </p:tgtEl>
                                        <p:attrNameLst>
                                          <p:attrName>style.visibility</p:attrName>
                                        </p:attrNameLst>
                                      </p:cBhvr>
                                      <p:to>
                                        <p:strVal val="visible"/>
                                      </p:to>
                                    </p:set>
                                    <p:animEffect transition="in" filter="fade">
                                      <p:cBhvr>
                                        <p:cTn id="43"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6" grpId="0"/>
      <p:bldP spid="28" grpId="0"/>
      <p:bldP spid="30" grpId="0"/>
      <p:bldP spid="32" grpId="0"/>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Layout 1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A9143A3-85A2-4DD6-8002-6900D831269C}"/>
              </a:ext>
            </a:extLst>
          </p:cNvPr>
          <p:cNvSpPr>
            <a:spLocks noGrp="1"/>
          </p:cNvSpPr>
          <p:nvPr>
            <p:ph type="pic" sz="quarter" idx="14"/>
          </p:nvPr>
        </p:nvSpPr>
        <p:spPr>
          <a:xfrm>
            <a:off x="283014" y="1600200"/>
            <a:ext cx="11649543" cy="3261360"/>
          </a:xfrm>
          <a:prstGeom prst="rect">
            <a:avLst/>
          </a:prstGeom>
        </p:spPr>
        <p:txBody>
          <a:bodyPr anchor="ctr"/>
          <a:lstStyle>
            <a:lvl1pPr marL="0" indent="0" algn="ctr">
              <a:buNone/>
              <a:defRPr/>
            </a:lvl1pPr>
          </a:lstStyle>
          <a:p>
            <a:endParaRPr lang="en-ID"/>
          </a:p>
        </p:txBody>
      </p:sp>
      <p:sp>
        <p:nvSpPr>
          <p:cNvPr id="14" name="Parallelogram 3">
            <a:extLst>
              <a:ext uri="{FF2B5EF4-FFF2-40B4-BE49-F238E27FC236}">
                <a16:creationId xmlns:a16="http://schemas.microsoft.com/office/drawing/2014/main" id="{B88E5B8F-D295-4E4B-BB4A-4914A9C19C0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0BB463F3-20FC-244D-BEDB-A54A632DF6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9" name="Slide Number Placeholder 5">
            <a:extLst>
              <a:ext uri="{FF2B5EF4-FFF2-40B4-BE49-F238E27FC236}">
                <a16:creationId xmlns:a16="http://schemas.microsoft.com/office/drawing/2014/main" id="{601A3B49-8C75-6642-BFE4-924AA691DD6C}"/>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0" name="Slide Number Placeholder 5">
            <a:extLst>
              <a:ext uri="{FF2B5EF4-FFF2-40B4-BE49-F238E27FC236}">
                <a16:creationId xmlns:a16="http://schemas.microsoft.com/office/drawing/2014/main" id="{5FF59535-C158-834F-90F4-6E71DB2DA4C4}"/>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12" name="Title 1">
            <a:extLst>
              <a:ext uri="{FF2B5EF4-FFF2-40B4-BE49-F238E27FC236}">
                <a16:creationId xmlns:a16="http://schemas.microsoft.com/office/drawing/2014/main" id="{9FA9E8D6-7C3E-684E-91DC-70D03F6A8FA5}"/>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13" name="Text Placeholder 9">
            <a:extLst>
              <a:ext uri="{FF2B5EF4-FFF2-40B4-BE49-F238E27FC236}">
                <a16:creationId xmlns:a16="http://schemas.microsoft.com/office/drawing/2014/main" id="{A40E18B0-78FD-D549-9E0E-6FB96AD921B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02466031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Layout 14">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1424BD47-36D8-4D1A-BE14-9782F1FD74D4}"/>
              </a:ext>
            </a:extLst>
          </p:cNvPr>
          <p:cNvSpPr>
            <a:spLocks noGrp="1"/>
          </p:cNvSpPr>
          <p:nvPr>
            <p:ph type="pic" sz="quarter" idx="15"/>
          </p:nvPr>
        </p:nvSpPr>
        <p:spPr>
          <a:xfrm>
            <a:off x="695960" y="1631769"/>
            <a:ext cx="3438525" cy="2422640"/>
          </a:xfrm>
          <a:prstGeom prst="rect">
            <a:avLst/>
          </a:prstGeom>
        </p:spPr>
        <p:txBody>
          <a:bodyPr anchor="ctr"/>
          <a:lstStyle>
            <a:lvl1pPr marL="0" indent="0" algn="ctr">
              <a:buNone/>
              <a:defRPr sz="1600"/>
            </a:lvl1pPr>
          </a:lstStyle>
          <a:p>
            <a:endParaRPr lang="id-ID"/>
          </a:p>
        </p:txBody>
      </p:sp>
      <p:sp>
        <p:nvSpPr>
          <p:cNvPr id="23" name="Picture Placeholder 9">
            <a:extLst>
              <a:ext uri="{FF2B5EF4-FFF2-40B4-BE49-F238E27FC236}">
                <a16:creationId xmlns:a16="http://schemas.microsoft.com/office/drawing/2014/main" id="{91D35E9C-5092-45CB-A44E-ECEC5C354EDC}"/>
              </a:ext>
            </a:extLst>
          </p:cNvPr>
          <p:cNvSpPr>
            <a:spLocks noGrp="1"/>
          </p:cNvSpPr>
          <p:nvPr>
            <p:ph type="pic" sz="quarter" idx="18"/>
          </p:nvPr>
        </p:nvSpPr>
        <p:spPr>
          <a:xfrm>
            <a:off x="4382135" y="1631769"/>
            <a:ext cx="3438525" cy="2422640"/>
          </a:xfrm>
          <a:prstGeom prst="rect">
            <a:avLst/>
          </a:prstGeom>
        </p:spPr>
        <p:txBody>
          <a:bodyPr anchor="ctr"/>
          <a:lstStyle>
            <a:lvl1pPr marL="0" indent="0" algn="ctr">
              <a:buNone/>
              <a:defRPr sz="1600"/>
            </a:lvl1pPr>
          </a:lstStyle>
          <a:p>
            <a:endParaRPr lang="id-ID"/>
          </a:p>
        </p:txBody>
      </p:sp>
      <p:sp>
        <p:nvSpPr>
          <p:cNvPr id="24" name="Picture Placeholder 9">
            <a:extLst>
              <a:ext uri="{FF2B5EF4-FFF2-40B4-BE49-F238E27FC236}">
                <a16:creationId xmlns:a16="http://schemas.microsoft.com/office/drawing/2014/main" id="{9AE37AB8-671B-4D62-B300-4E818F9AAF86}"/>
              </a:ext>
            </a:extLst>
          </p:cNvPr>
          <p:cNvSpPr>
            <a:spLocks noGrp="1"/>
          </p:cNvSpPr>
          <p:nvPr>
            <p:ph type="pic" sz="quarter" idx="19"/>
          </p:nvPr>
        </p:nvSpPr>
        <p:spPr>
          <a:xfrm>
            <a:off x="8074342" y="1631769"/>
            <a:ext cx="3438525" cy="2422640"/>
          </a:xfrm>
          <a:prstGeom prst="rect">
            <a:avLst/>
          </a:prstGeom>
        </p:spPr>
        <p:txBody>
          <a:bodyPr anchor="ctr"/>
          <a:lstStyle>
            <a:lvl1pPr marL="0" indent="0" algn="ctr">
              <a:buNone/>
              <a:defRPr sz="1600"/>
            </a:lvl1pPr>
          </a:lstStyle>
          <a:p>
            <a:endParaRPr lang="id-ID"/>
          </a:p>
        </p:txBody>
      </p:sp>
      <p:sp>
        <p:nvSpPr>
          <p:cNvPr id="16" name="Parallelogram 3">
            <a:extLst>
              <a:ext uri="{FF2B5EF4-FFF2-40B4-BE49-F238E27FC236}">
                <a16:creationId xmlns:a16="http://schemas.microsoft.com/office/drawing/2014/main" id="{DDDA9FB9-3383-DA4F-87CB-6386F0C9D5A2}"/>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D32AE7E-4B0E-2A4D-8823-28617BCAE8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2" name="Content Placeholder 2">
            <a:extLst>
              <a:ext uri="{FF2B5EF4-FFF2-40B4-BE49-F238E27FC236}">
                <a16:creationId xmlns:a16="http://schemas.microsoft.com/office/drawing/2014/main" id="{A5D69D3C-AE9F-2C4A-8BF7-2B2814856965}"/>
              </a:ext>
            </a:extLst>
          </p:cNvPr>
          <p:cNvSpPr>
            <a:spLocks noGrp="1"/>
          </p:cNvSpPr>
          <p:nvPr>
            <p:ph sz="quarter" idx="20"/>
          </p:nvPr>
        </p:nvSpPr>
        <p:spPr>
          <a:xfrm>
            <a:off x="695960" y="4320037"/>
            <a:ext cx="3438525" cy="1850849"/>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5" name="Content Placeholder 2">
            <a:extLst>
              <a:ext uri="{FF2B5EF4-FFF2-40B4-BE49-F238E27FC236}">
                <a16:creationId xmlns:a16="http://schemas.microsoft.com/office/drawing/2014/main" id="{5BAD3047-4B6E-5A43-9771-8C25A532BD6C}"/>
              </a:ext>
            </a:extLst>
          </p:cNvPr>
          <p:cNvSpPr>
            <a:spLocks noGrp="1"/>
          </p:cNvSpPr>
          <p:nvPr>
            <p:ph sz="quarter" idx="21"/>
          </p:nvPr>
        </p:nvSpPr>
        <p:spPr>
          <a:xfrm>
            <a:off x="4387426" y="4320037"/>
            <a:ext cx="3438525" cy="1850849"/>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Content Placeholder 2">
            <a:extLst>
              <a:ext uri="{FF2B5EF4-FFF2-40B4-BE49-F238E27FC236}">
                <a16:creationId xmlns:a16="http://schemas.microsoft.com/office/drawing/2014/main" id="{9C053555-E87E-9C41-9C85-616AE7F2A51C}"/>
              </a:ext>
            </a:extLst>
          </p:cNvPr>
          <p:cNvSpPr>
            <a:spLocks noGrp="1"/>
          </p:cNvSpPr>
          <p:nvPr>
            <p:ph sz="quarter" idx="22"/>
          </p:nvPr>
        </p:nvSpPr>
        <p:spPr>
          <a:xfrm>
            <a:off x="8067604" y="4320037"/>
            <a:ext cx="3438525" cy="1850849"/>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5" name="Slide Number Placeholder 5">
            <a:extLst>
              <a:ext uri="{FF2B5EF4-FFF2-40B4-BE49-F238E27FC236}">
                <a16:creationId xmlns:a16="http://schemas.microsoft.com/office/drawing/2014/main" id="{4915534C-BB38-DB4E-814F-35901EA6A1EC}"/>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27" name="Slide Number Placeholder 5">
            <a:extLst>
              <a:ext uri="{FF2B5EF4-FFF2-40B4-BE49-F238E27FC236}">
                <a16:creationId xmlns:a16="http://schemas.microsoft.com/office/drawing/2014/main" id="{C04727C7-40FB-9740-A2C3-96EA58A678BC}"/>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8" name="Title 1">
            <a:extLst>
              <a:ext uri="{FF2B5EF4-FFF2-40B4-BE49-F238E27FC236}">
                <a16:creationId xmlns:a16="http://schemas.microsoft.com/office/drawing/2014/main" id="{AABD7D2E-CB02-DC42-80B5-934360B06BE4}"/>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9" name="Text Placeholder 9">
            <a:extLst>
              <a:ext uri="{FF2B5EF4-FFF2-40B4-BE49-F238E27FC236}">
                <a16:creationId xmlns:a16="http://schemas.microsoft.com/office/drawing/2014/main" id="{0C5F4DA6-0174-004B-81A6-D1E732D492B2}"/>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52199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tmplLst>
          <p:tmpl lvl="1">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Layout 15">
    <p:spTree>
      <p:nvGrpSpPr>
        <p:cNvPr id="1" name=""/>
        <p:cNvGrpSpPr/>
        <p:nvPr/>
      </p:nvGrpSpPr>
      <p:grpSpPr>
        <a:xfrm>
          <a:off x="0" y="0"/>
          <a:ext cx="0" cy="0"/>
          <a:chOff x="0" y="0"/>
          <a:chExt cx="0" cy="0"/>
        </a:xfrm>
      </p:grpSpPr>
      <p:sp>
        <p:nvSpPr>
          <p:cNvPr id="16" name="Parallelogram 3">
            <a:extLst>
              <a:ext uri="{FF2B5EF4-FFF2-40B4-BE49-F238E27FC236}">
                <a16:creationId xmlns:a16="http://schemas.microsoft.com/office/drawing/2014/main" id="{DDDA9FB9-3383-DA4F-87CB-6386F0C9D5A2}"/>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D32AE7E-4B0E-2A4D-8823-28617BCAE8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2" name="Content Placeholder 2">
            <a:extLst>
              <a:ext uri="{FF2B5EF4-FFF2-40B4-BE49-F238E27FC236}">
                <a16:creationId xmlns:a16="http://schemas.microsoft.com/office/drawing/2014/main" id="{A5D69D3C-AE9F-2C4A-8BF7-2B2814856965}"/>
              </a:ext>
            </a:extLst>
          </p:cNvPr>
          <p:cNvSpPr>
            <a:spLocks noGrp="1"/>
          </p:cNvSpPr>
          <p:nvPr>
            <p:ph sz="quarter" idx="20"/>
          </p:nvPr>
        </p:nvSpPr>
        <p:spPr>
          <a:xfrm>
            <a:off x="695960" y="1600199"/>
            <a:ext cx="3438525" cy="4572001"/>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5" name="Content Placeholder 2">
            <a:extLst>
              <a:ext uri="{FF2B5EF4-FFF2-40B4-BE49-F238E27FC236}">
                <a16:creationId xmlns:a16="http://schemas.microsoft.com/office/drawing/2014/main" id="{5BAD3047-4B6E-5A43-9771-8C25A532BD6C}"/>
              </a:ext>
            </a:extLst>
          </p:cNvPr>
          <p:cNvSpPr>
            <a:spLocks noGrp="1"/>
          </p:cNvSpPr>
          <p:nvPr>
            <p:ph sz="quarter" idx="21"/>
          </p:nvPr>
        </p:nvSpPr>
        <p:spPr>
          <a:xfrm>
            <a:off x="4387426" y="1600198"/>
            <a:ext cx="3438525" cy="4572001"/>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Content Placeholder 2">
            <a:extLst>
              <a:ext uri="{FF2B5EF4-FFF2-40B4-BE49-F238E27FC236}">
                <a16:creationId xmlns:a16="http://schemas.microsoft.com/office/drawing/2014/main" id="{9C053555-E87E-9C41-9C85-616AE7F2A51C}"/>
              </a:ext>
            </a:extLst>
          </p:cNvPr>
          <p:cNvSpPr>
            <a:spLocks noGrp="1"/>
          </p:cNvSpPr>
          <p:nvPr>
            <p:ph sz="quarter" idx="22"/>
          </p:nvPr>
        </p:nvSpPr>
        <p:spPr>
          <a:xfrm>
            <a:off x="8067604" y="1600200"/>
            <a:ext cx="3438525" cy="4572000"/>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1" name="Slide Number Placeholder 5">
            <a:extLst>
              <a:ext uri="{FF2B5EF4-FFF2-40B4-BE49-F238E27FC236}">
                <a16:creationId xmlns:a16="http://schemas.microsoft.com/office/drawing/2014/main" id="{56A419FF-707B-2647-B89B-7676C823CB71}"/>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2" name="Slide Number Placeholder 5">
            <a:extLst>
              <a:ext uri="{FF2B5EF4-FFF2-40B4-BE49-F238E27FC236}">
                <a16:creationId xmlns:a16="http://schemas.microsoft.com/office/drawing/2014/main" id="{07FF1337-EF52-4749-9E5B-6DC6DE1638D4}"/>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13" name="Title 1">
            <a:extLst>
              <a:ext uri="{FF2B5EF4-FFF2-40B4-BE49-F238E27FC236}">
                <a16:creationId xmlns:a16="http://schemas.microsoft.com/office/drawing/2014/main" id="{DE8D9D3F-3B88-6E40-8CE3-1D34356F7036}"/>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14" name="Text Placeholder 9">
            <a:extLst>
              <a:ext uri="{FF2B5EF4-FFF2-40B4-BE49-F238E27FC236}">
                <a16:creationId xmlns:a16="http://schemas.microsoft.com/office/drawing/2014/main" id="{A164B734-45F7-3445-A73D-FA97314C8C8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52894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Layout 1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C4ED93-0FAA-C14F-9D20-D9A8F3A4395A}"/>
              </a:ext>
            </a:extLst>
          </p:cNvPr>
          <p:cNvSpPr/>
          <p:nvPr userDrawn="1"/>
        </p:nvSpPr>
        <p:spPr>
          <a:xfrm>
            <a:off x="0" y="0"/>
            <a:ext cx="347472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Parallelogram 3">
            <a:extLst>
              <a:ext uri="{FF2B5EF4-FFF2-40B4-BE49-F238E27FC236}">
                <a16:creationId xmlns:a16="http://schemas.microsoft.com/office/drawing/2014/main" id="{0F55CF72-B0BF-1744-B0C3-F804144C660D}"/>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Content Placeholder 2">
            <a:extLst>
              <a:ext uri="{FF2B5EF4-FFF2-40B4-BE49-F238E27FC236}">
                <a16:creationId xmlns:a16="http://schemas.microsoft.com/office/drawing/2014/main" id="{0F705C8C-490A-344C-B6CB-2906523A2A2F}"/>
              </a:ext>
            </a:extLst>
          </p:cNvPr>
          <p:cNvSpPr>
            <a:spLocks noGrp="1"/>
          </p:cNvSpPr>
          <p:nvPr>
            <p:ph sz="quarter" idx="19"/>
          </p:nvPr>
        </p:nvSpPr>
        <p:spPr>
          <a:xfrm>
            <a:off x="283014" y="1600200"/>
            <a:ext cx="2878432" cy="2381770"/>
          </a:xfrm>
          <a:prstGeom prst="rect">
            <a:avLst/>
          </a:prstGeom>
        </p:spPr>
        <p:txBody>
          <a:bodyPr numCol="1">
            <a:normAutofit/>
          </a:bodyPr>
          <a:lstStyle>
            <a:lvl1pPr marL="0" indent="0">
              <a:buFont typeface="Arial" panose="020B0604020202020204" pitchFamily="34" charset="0"/>
              <a:buNone/>
              <a:defRPr sz="2400" b="1">
                <a:solidFill>
                  <a:schemeClr val="bg1"/>
                </a:solidFill>
              </a:defRPr>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8" name="Content Placeholder 2">
            <a:extLst>
              <a:ext uri="{FF2B5EF4-FFF2-40B4-BE49-F238E27FC236}">
                <a16:creationId xmlns:a16="http://schemas.microsoft.com/office/drawing/2014/main" id="{F0FDAB1D-DF07-B945-9D9D-267EB7CB7961}"/>
              </a:ext>
            </a:extLst>
          </p:cNvPr>
          <p:cNvSpPr>
            <a:spLocks noGrp="1"/>
          </p:cNvSpPr>
          <p:nvPr>
            <p:ph sz="quarter" idx="18"/>
          </p:nvPr>
        </p:nvSpPr>
        <p:spPr>
          <a:xfrm>
            <a:off x="3862115" y="1600200"/>
            <a:ext cx="8046871" cy="4572000"/>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1" name="Slide Number Placeholder 5">
            <a:extLst>
              <a:ext uri="{FF2B5EF4-FFF2-40B4-BE49-F238E27FC236}">
                <a16:creationId xmlns:a16="http://schemas.microsoft.com/office/drawing/2014/main" id="{BFEEBEC1-F1A0-FD41-A990-33D97A44A57E}"/>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2" name="Slide Number Placeholder 5">
            <a:extLst>
              <a:ext uri="{FF2B5EF4-FFF2-40B4-BE49-F238E27FC236}">
                <a16:creationId xmlns:a16="http://schemas.microsoft.com/office/drawing/2014/main" id="{9D98E505-9058-5849-86A6-E3EAA685AFF8}"/>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Tree>
    <p:extLst>
      <p:ext uri="{BB962C8B-B14F-4D97-AF65-F5344CB8AC3E}">
        <p14:creationId xmlns:p14="http://schemas.microsoft.com/office/powerpoint/2010/main" val="380873561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_Layout 1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C4ED93-0FAA-C14F-9D20-D9A8F3A4395A}"/>
              </a:ext>
            </a:extLst>
          </p:cNvPr>
          <p:cNvSpPr/>
          <p:nvPr userDrawn="1"/>
        </p:nvSpPr>
        <p:spPr>
          <a:xfrm>
            <a:off x="0" y="0"/>
            <a:ext cx="2878432" cy="398197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Parallelogram 3">
            <a:extLst>
              <a:ext uri="{FF2B5EF4-FFF2-40B4-BE49-F238E27FC236}">
                <a16:creationId xmlns:a16="http://schemas.microsoft.com/office/drawing/2014/main" id="{0F55CF72-B0BF-1744-B0C3-F804144C660D}"/>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Content Placeholder 2">
            <a:extLst>
              <a:ext uri="{FF2B5EF4-FFF2-40B4-BE49-F238E27FC236}">
                <a16:creationId xmlns:a16="http://schemas.microsoft.com/office/drawing/2014/main" id="{0F705C8C-490A-344C-B6CB-2906523A2A2F}"/>
              </a:ext>
            </a:extLst>
          </p:cNvPr>
          <p:cNvSpPr>
            <a:spLocks noGrp="1"/>
          </p:cNvSpPr>
          <p:nvPr>
            <p:ph sz="quarter" idx="19"/>
          </p:nvPr>
        </p:nvSpPr>
        <p:spPr>
          <a:xfrm>
            <a:off x="283014" y="1600200"/>
            <a:ext cx="2878432" cy="2381770"/>
          </a:xfrm>
          <a:prstGeom prst="rect">
            <a:avLst/>
          </a:prstGeom>
        </p:spPr>
        <p:txBody>
          <a:bodyPr numCol="1">
            <a:normAutofit/>
          </a:bodyPr>
          <a:lstStyle>
            <a:lvl1pPr marL="0" indent="0">
              <a:buFont typeface="Arial" panose="020B0604020202020204" pitchFamily="34" charset="0"/>
              <a:buNone/>
              <a:defRPr sz="2400" b="1">
                <a:solidFill>
                  <a:schemeClr val="bg1"/>
                </a:solidFill>
              </a:defRPr>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8" name="Content Placeholder 2">
            <a:extLst>
              <a:ext uri="{FF2B5EF4-FFF2-40B4-BE49-F238E27FC236}">
                <a16:creationId xmlns:a16="http://schemas.microsoft.com/office/drawing/2014/main" id="{F0FDAB1D-DF07-B945-9D9D-267EB7CB7961}"/>
              </a:ext>
            </a:extLst>
          </p:cNvPr>
          <p:cNvSpPr>
            <a:spLocks noGrp="1"/>
          </p:cNvSpPr>
          <p:nvPr>
            <p:ph sz="quarter" idx="18"/>
          </p:nvPr>
        </p:nvSpPr>
        <p:spPr>
          <a:xfrm>
            <a:off x="3862115" y="1600200"/>
            <a:ext cx="8046871" cy="4572000"/>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1" name="Slide Number Placeholder 5">
            <a:extLst>
              <a:ext uri="{FF2B5EF4-FFF2-40B4-BE49-F238E27FC236}">
                <a16:creationId xmlns:a16="http://schemas.microsoft.com/office/drawing/2014/main" id="{BFEEBEC1-F1A0-FD41-A990-33D97A44A57E}"/>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2" name="Slide Number Placeholder 5">
            <a:extLst>
              <a:ext uri="{FF2B5EF4-FFF2-40B4-BE49-F238E27FC236}">
                <a16:creationId xmlns:a16="http://schemas.microsoft.com/office/drawing/2014/main" id="{9D98E505-9058-5849-86A6-E3EAA685AFF8}"/>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Tree>
    <p:extLst>
      <p:ext uri="{BB962C8B-B14F-4D97-AF65-F5344CB8AC3E}">
        <p14:creationId xmlns:p14="http://schemas.microsoft.com/office/powerpoint/2010/main" val="29084320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Parallelogram 3">
            <a:extLst>
              <a:ext uri="{FF2B5EF4-FFF2-40B4-BE49-F238E27FC236}">
                <a16:creationId xmlns:a16="http://schemas.microsoft.com/office/drawing/2014/main" id="{0F55CF72-B0BF-1744-B0C3-F804144C660D}"/>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8E358086-F0CE-E340-8FAD-F7ED83BEDF6C}"/>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7" name="Slide Number Placeholder 5">
            <a:extLst>
              <a:ext uri="{FF2B5EF4-FFF2-40B4-BE49-F238E27FC236}">
                <a16:creationId xmlns:a16="http://schemas.microsoft.com/office/drawing/2014/main" id="{3DED58D8-3F1F-5842-BBFB-76A7EABB521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Tree>
    <p:extLst>
      <p:ext uri="{BB962C8B-B14F-4D97-AF65-F5344CB8AC3E}">
        <p14:creationId xmlns:p14="http://schemas.microsoft.com/office/powerpoint/2010/main" val="291315398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9" name="Parallelogram 3">
            <a:extLst>
              <a:ext uri="{FF2B5EF4-FFF2-40B4-BE49-F238E27FC236}">
                <a16:creationId xmlns:a16="http://schemas.microsoft.com/office/drawing/2014/main" id="{0F55CF72-B0BF-1744-B0C3-F804144C660D}"/>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3" name="Picture Placeholder 2">
            <a:extLst>
              <a:ext uri="{FF2B5EF4-FFF2-40B4-BE49-F238E27FC236}">
                <a16:creationId xmlns:a16="http://schemas.microsoft.com/office/drawing/2014/main" id="{5C5D2E47-5C20-8A48-9AD1-466FA50F407B}"/>
              </a:ext>
            </a:extLst>
          </p:cNvPr>
          <p:cNvSpPr>
            <a:spLocks noGrp="1"/>
          </p:cNvSpPr>
          <p:nvPr>
            <p:ph type="pic" sz="quarter" idx="10"/>
          </p:nvPr>
        </p:nvSpPr>
        <p:spPr>
          <a:xfrm>
            <a:off x="656820" y="1600200"/>
            <a:ext cx="4918075" cy="4572000"/>
          </a:xfrm>
          <a:prstGeom prst="rect">
            <a:avLst/>
          </a:prstGeom>
        </p:spPr>
        <p:txBody>
          <a:bodyPr anchor="ctr"/>
          <a:lstStyle>
            <a:lvl1pPr marL="0" indent="0" algn="ctr">
              <a:buNone/>
              <a:defRPr/>
            </a:lvl1pPr>
          </a:lstStyle>
          <a:p>
            <a:endParaRPr lang="en-US"/>
          </a:p>
        </p:txBody>
      </p:sp>
      <p:sp>
        <p:nvSpPr>
          <p:cNvPr id="7" name="Picture Placeholder 2">
            <a:extLst>
              <a:ext uri="{FF2B5EF4-FFF2-40B4-BE49-F238E27FC236}">
                <a16:creationId xmlns:a16="http://schemas.microsoft.com/office/drawing/2014/main" id="{9C89A419-7A0E-154F-BA5A-5186C7BA80F0}"/>
              </a:ext>
            </a:extLst>
          </p:cNvPr>
          <p:cNvSpPr>
            <a:spLocks noGrp="1"/>
          </p:cNvSpPr>
          <p:nvPr>
            <p:ph type="pic" sz="quarter" idx="11"/>
          </p:nvPr>
        </p:nvSpPr>
        <p:spPr>
          <a:xfrm>
            <a:off x="6617105" y="1600200"/>
            <a:ext cx="4918075" cy="4572000"/>
          </a:xfrm>
          <a:prstGeom prst="rect">
            <a:avLst/>
          </a:prstGeom>
        </p:spPr>
        <p:txBody>
          <a:bodyPr anchor="ctr"/>
          <a:lstStyle>
            <a:lvl1pPr marL="0" indent="0" algn="ctr">
              <a:buNone/>
              <a:defRPr/>
            </a:lvl1pPr>
          </a:lstStyle>
          <a:p>
            <a:endParaRPr lang="en-US"/>
          </a:p>
        </p:txBody>
      </p:sp>
      <p:sp>
        <p:nvSpPr>
          <p:cNvPr id="10" name="Slide Number Placeholder 5">
            <a:extLst>
              <a:ext uri="{FF2B5EF4-FFF2-40B4-BE49-F238E27FC236}">
                <a16:creationId xmlns:a16="http://schemas.microsoft.com/office/drawing/2014/main" id="{14CF5DB1-52D0-FE4D-A003-512236DCBCC9}"/>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1" name="Slide Number Placeholder 5">
            <a:extLst>
              <a:ext uri="{FF2B5EF4-FFF2-40B4-BE49-F238E27FC236}">
                <a16:creationId xmlns:a16="http://schemas.microsoft.com/office/drawing/2014/main" id="{38C4590B-D776-0D4C-AF97-4AF469A49064}"/>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Tree>
    <p:extLst>
      <p:ext uri="{BB962C8B-B14F-4D97-AF65-F5344CB8AC3E}">
        <p14:creationId xmlns:p14="http://schemas.microsoft.com/office/powerpoint/2010/main" val="34621130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Main Text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1015999"/>
          </a:xfrm>
          <a:prstGeom prst="rect">
            <a:avLst/>
          </a:prstGeom>
        </p:spPr>
        <p:txBody>
          <a:bodyPr vert="horz" lIns="91440" tIns="45720" rIns="91440" bIns="45720" rtlCol="0" anchor="b">
            <a:normAutofit/>
          </a:bodyPr>
          <a:lstStyle>
            <a:lvl1pPr algn="ctr">
              <a:defRPr sz="3600"/>
            </a:lvl1pPr>
          </a:lstStyle>
          <a:p>
            <a:r>
              <a:rPr lang="en-US" dirty="0"/>
              <a:t>Click to edit Master title style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111250"/>
            <a:ext cx="10515600" cy="50657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596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87870D-C780-4128-ABA3-7BF0D5FF930E}"/>
              </a:ext>
            </a:extLst>
          </p:cNvPr>
          <p:cNvSpPr>
            <a:spLocks noGrp="1"/>
          </p:cNvSpPr>
          <p:nvPr>
            <p:ph type="pic" sz="quarter" idx="10"/>
          </p:nvPr>
        </p:nvSpPr>
        <p:spPr>
          <a:xfrm>
            <a:off x="0" y="0"/>
            <a:ext cx="12191999" cy="6366933"/>
          </a:xfrm>
          <a:prstGeom prst="rect">
            <a:avLst/>
          </a:prstGeom>
        </p:spPr>
        <p:txBody>
          <a:bodyPr anchor="ctr"/>
          <a:lstStyle>
            <a:lvl1pPr marL="0" indent="0" algn="ctr">
              <a:buNone/>
              <a:defRPr/>
            </a:lvl1pPr>
          </a:lstStyle>
          <a:p>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Tree>
    <p:extLst>
      <p:ext uri="{BB962C8B-B14F-4D97-AF65-F5344CB8AC3E}">
        <p14:creationId xmlns:p14="http://schemas.microsoft.com/office/powerpoint/2010/main" val="381547587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Main Text + Sub-Title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solidFill>
                  <a:schemeClr val="bg1"/>
                </a:solidFill>
                <a:latin typeface="Calibri" panose="020F0502020204030204" pitchFamily="34" charset="0"/>
                <a:cs typeface="Calibri" panose="020F0502020204030204" pitchFamily="34" charset="0"/>
              </a:rPr>
              <a:t>Copyright © 2022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1158874"/>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9">
            <a:extLst>
              <a:ext uri="{FF2B5EF4-FFF2-40B4-BE49-F238E27FC236}">
                <a16:creationId xmlns:a16="http://schemas.microsoft.com/office/drawing/2014/main" id="{616D9BAD-D023-4DC2-9129-1FF2B3359A72}"/>
              </a:ext>
            </a:extLst>
          </p:cNvPr>
          <p:cNvSpPr>
            <a:spLocks noGrp="1"/>
          </p:cNvSpPr>
          <p:nvPr>
            <p:ph type="body" sz="quarter" idx="13" hasCustomPrompt="1"/>
          </p:nvPr>
        </p:nvSpPr>
        <p:spPr>
          <a:xfrm>
            <a:off x="838200" y="1158875"/>
            <a:ext cx="10515600" cy="365125"/>
          </a:xfrm>
        </p:spPr>
        <p:txBody>
          <a:bodyPr>
            <a:noAutofit/>
          </a:bodyPr>
          <a:lstStyle>
            <a:lvl1pPr marL="0" indent="0">
              <a:buNone/>
              <a:defRPr sz="1400">
                <a:solidFill>
                  <a:schemeClr val="accent1"/>
                </a:solidFill>
              </a:defRPr>
            </a:lvl1pPr>
            <a:lvl2pPr marL="457200" indent="0">
              <a:buNone/>
              <a:defRPr/>
            </a:lvl2pPr>
          </a:lstStyle>
          <a:p>
            <a:pPr lvl="0"/>
            <a:r>
              <a:rPr lang="en-US"/>
              <a:t>Insert your subtitle here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728788"/>
            <a:ext cx="10515600" cy="4448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848658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1_Main Text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solidFill>
                  <a:schemeClr val="bg1"/>
                </a:solidFill>
                <a:latin typeface="Calibri" panose="020F0502020204030204" pitchFamily="34" charset="0"/>
                <a:cs typeface="Calibri" panose="020F0502020204030204" pitchFamily="34" charset="0"/>
              </a:rPr>
              <a:t>Copyright © 2022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982450"/>
          </a:xfrm>
          <a:prstGeom prst="rect">
            <a:avLst/>
          </a:prstGeom>
        </p:spPr>
        <p:txBody>
          <a:bodyPr vert="horz" lIns="91440" tIns="45720" rIns="91440" bIns="45720" rtlCol="0" anchor="ctr">
            <a:normAutofit/>
          </a:bodyPr>
          <a:lstStyle/>
          <a:p>
            <a:r>
              <a:rPr lang="en-US"/>
              <a:t>Click to edit Master title style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238596"/>
            <a:ext cx="10515600" cy="50458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647616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0227-5798-FF37-813C-77BC0FE029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2FF22D-BB4D-2886-3FC5-2F365EC18040}"/>
              </a:ext>
            </a:extLst>
          </p:cNvPr>
          <p:cNvSpPr>
            <a:spLocks noGrp="1"/>
          </p:cNvSpPr>
          <p:nvPr>
            <p:ph type="dt" sz="half" idx="10"/>
          </p:nvPr>
        </p:nvSpPr>
        <p:spPr/>
        <p:txBody>
          <a:bodyPr/>
          <a:lstStyle/>
          <a:p>
            <a:fld id="{488F0E75-593D-4469-B3C2-EA4480247572}" type="datetimeFigureOut">
              <a:rPr lang="en-US" smtClean="0"/>
              <a:t>10/31/2023</a:t>
            </a:fld>
            <a:endParaRPr lang="en-US"/>
          </a:p>
        </p:txBody>
      </p:sp>
      <p:sp>
        <p:nvSpPr>
          <p:cNvPr id="4" name="Footer Placeholder 3">
            <a:extLst>
              <a:ext uri="{FF2B5EF4-FFF2-40B4-BE49-F238E27FC236}">
                <a16:creationId xmlns:a16="http://schemas.microsoft.com/office/drawing/2014/main" id="{FF66E26D-9936-ED80-2ECD-C4E88BFD06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ED6D09-86D0-B8F6-012F-327C6B0F537B}"/>
              </a:ext>
            </a:extLst>
          </p:cNvPr>
          <p:cNvSpPr>
            <a:spLocks noGrp="1"/>
          </p:cNvSpPr>
          <p:nvPr>
            <p:ph type="sldNum" sz="quarter" idx="12"/>
          </p:nvPr>
        </p:nvSpPr>
        <p:spPr/>
        <p:txBody>
          <a:bodyPr/>
          <a:lstStyle/>
          <a:p>
            <a:fld id="{C12853B7-4F49-4041-9038-7A9697A68CBB}" type="slidenum">
              <a:rPr lang="en-US" smtClean="0"/>
              <a:t>‹#›</a:t>
            </a:fld>
            <a:endParaRPr lang="en-US"/>
          </a:p>
        </p:txBody>
      </p:sp>
    </p:spTree>
    <p:extLst>
      <p:ext uri="{BB962C8B-B14F-4D97-AF65-F5344CB8AC3E}">
        <p14:creationId xmlns:p14="http://schemas.microsoft.com/office/powerpoint/2010/main" val="420864605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a:biLevel thresh="50000"/>
          </a:blip>
          <a:stretch>
            <a:fillRect/>
          </a:stretch>
        </p:blipFill>
        <p:spPr>
          <a:xfrm>
            <a:off x="11822303" y="6494281"/>
            <a:ext cx="369697" cy="369697"/>
          </a:xfrm>
          <a:prstGeom prst="rect">
            <a:avLst/>
          </a:prstGeom>
        </p:spPr>
      </p:pic>
      <p:sp>
        <p:nvSpPr>
          <p:cNvPr id="2" name="Slide Number Placeholder 5">
            <a:extLst>
              <a:ext uri="{FF2B5EF4-FFF2-40B4-BE49-F238E27FC236}">
                <a16:creationId xmlns:a16="http://schemas.microsoft.com/office/drawing/2014/main" id="{82C7BE8B-91F4-4A54-A7B1-03EE64BCAD5D}"/>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2021 CESMII - All Rights Reserved.        </a:t>
            </a:r>
          </a:p>
        </p:txBody>
      </p:sp>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pic>
        <p:nvPicPr>
          <p:cNvPr id="7" name="Picture Placeholder 9">
            <a:extLst>
              <a:ext uri="{FF2B5EF4-FFF2-40B4-BE49-F238E27FC236}">
                <a16:creationId xmlns:a16="http://schemas.microsoft.com/office/drawing/2014/main" id="{A345B4D6-C8FA-4DA2-90DE-C4704D9AE49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485" t="4700" r="38047"/>
          <a:stretch/>
        </p:blipFill>
        <p:spPr>
          <a:xfrm>
            <a:off x="-273050" y="0"/>
            <a:ext cx="8439150" cy="6877696"/>
          </a:xfrm>
          <a:custGeom>
            <a:avLst/>
            <a:gdLst>
              <a:gd name="connsiteX0" fmla="*/ 0 w 8438357"/>
              <a:gd name="connsiteY0" fmla="*/ 0 h 6917122"/>
              <a:gd name="connsiteX1" fmla="*/ 8438357 w 8438357"/>
              <a:gd name="connsiteY1" fmla="*/ 0 h 6917122"/>
              <a:gd name="connsiteX2" fmla="*/ 5790432 w 8438357"/>
              <a:gd name="connsiteY2" fmla="*/ 6917122 h 6917122"/>
              <a:gd name="connsiteX3" fmla="*/ 0 w 8438357"/>
              <a:gd name="connsiteY3" fmla="*/ 6917122 h 6917122"/>
            </a:gdLst>
            <a:ahLst/>
            <a:cxnLst>
              <a:cxn ang="0">
                <a:pos x="connsiteX0" y="connsiteY0"/>
              </a:cxn>
              <a:cxn ang="0">
                <a:pos x="connsiteX1" y="connsiteY1"/>
              </a:cxn>
              <a:cxn ang="0">
                <a:pos x="connsiteX2" y="connsiteY2"/>
              </a:cxn>
              <a:cxn ang="0">
                <a:pos x="connsiteX3" y="connsiteY3"/>
              </a:cxn>
            </a:cxnLst>
            <a:rect l="l" t="t" r="r" b="b"/>
            <a:pathLst>
              <a:path w="8438357" h="6917122">
                <a:moveTo>
                  <a:pt x="0" y="0"/>
                </a:moveTo>
                <a:lnTo>
                  <a:pt x="8438357" y="0"/>
                </a:lnTo>
                <a:lnTo>
                  <a:pt x="5790432" y="6917122"/>
                </a:lnTo>
                <a:lnTo>
                  <a:pt x="0" y="6917122"/>
                </a:lnTo>
                <a:close/>
              </a:path>
            </a:pathLst>
          </a:custGeom>
        </p:spPr>
      </p:pic>
      <p:cxnSp>
        <p:nvCxnSpPr>
          <p:cNvPr id="8" name="Straight Connector 7">
            <a:extLst>
              <a:ext uri="{FF2B5EF4-FFF2-40B4-BE49-F238E27FC236}">
                <a16:creationId xmlns:a16="http://schemas.microsoft.com/office/drawing/2014/main" id="{CD1FDB3A-79BC-4DB7-95FE-27F4A466F685}"/>
              </a:ext>
            </a:extLst>
          </p:cNvPr>
          <p:cNvCxnSpPr>
            <a:cxnSpLocks/>
          </p:cNvCxnSpPr>
          <p:nvPr userDrawn="1"/>
        </p:nvCxnSpPr>
        <p:spPr>
          <a:xfrm flipH="1">
            <a:off x="5475384" y="0"/>
            <a:ext cx="2690716" cy="6984694"/>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45D8911-7987-45D8-93D6-32A3594E546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70175" y="3658241"/>
            <a:ext cx="14532349" cy="4574311"/>
          </a:xfrm>
          <a:prstGeom prst="rect">
            <a:avLst/>
          </a:prstGeom>
        </p:spPr>
      </p:pic>
      <p:sp>
        <p:nvSpPr>
          <p:cNvPr id="10" name="Slide Number Placeholder 2">
            <a:extLst>
              <a:ext uri="{FF2B5EF4-FFF2-40B4-BE49-F238E27FC236}">
                <a16:creationId xmlns:a16="http://schemas.microsoft.com/office/drawing/2014/main" id="{B31B0153-3196-4C57-BFAB-FF056DFCFF22}"/>
              </a:ext>
            </a:extLst>
          </p:cNvPr>
          <p:cNvSpPr txBox="1">
            <a:spLocks/>
          </p:cNvSpPr>
          <p:nvPr userDrawn="1"/>
        </p:nvSpPr>
        <p:spPr>
          <a:xfrm>
            <a:off x="11381013" y="6512571"/>
            <a:ext cx="4383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mtClean="0"/>
              <a:pPr/>
              <a:t>‹#›</a:t>
            </a:fld>
            <a:endParaRPr lang="en-US"/>
          </a:p>
        </p:txBody>
      </p:sp>
      <p:pic>
        <p:nvPicPr>
          <p:cNvPr id="11" name="Picture 10">
            <a:extLst>
              <a:ext uri="{FF2B5EF4-FFF2-40B4-BE49-F238E27FC236}">
                <a16:creationId xmlns:a16="http://schemas.microsoft.com/office/drawing/2014/main" id="{BE314639-741F-4435-A879-97B749C52B0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85476" y="2885488"/>
            <a:ext cx="4198914" cy="1348610"/>
          </a:xfrm>
          <a:prstGeom prst="rect">
            <a:avLst/>
          </a:prstGeom>
        </p:spPr>
      </p:pic>
    </p:spTree>
    <p:extLst>
      <p:ext uri="{BB962C8B-B14F-4D97-AF65-F5344CB8AC3E}">
        <p14:creationId xmlns:p14="http://schemas.microsoft.com/office/powerpoint/2010/main" val="18436879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a:biLevel thresh="50000"/>
          </a:blip>
          <a:stretch>
            <a:fillRect/>
          </a:stretch>
        </p:blipFill>
        <p:spPr>
          <a:xfrm>
            <a:off x="11822303" y="6494281"/>
            <a:ext cx="369697" cy="369697"/>
          </a:xfrm>
          <a:prstGeom prst="rect">
            <a:avLst/>
          </a:prstGeom>
        </p:spPr>
      </p:pic>
      <p:sp>
        <p:nvSpPr>
          <p:cNvPr id="2" name="Slide Number Placeholder 5">
            <a:extLst>
              <a:ext uri="{FF2B5EF4-FFF2-40B4-BE49-F238E27FC236}">
                <a16:creationId xmlns:a16="http://schemas.microsoft.com/office/drawing/2014/main" id="{82C7BE8B-91F4-4A54-A7B1-03EE64BCAD5D}"/>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2021 CESMII - All Rights Reserved.        </a:t>
            </a:r>
          </a:p>
        </p:txBody>
      </p:sp>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cxnSp>
        <p:nvCxnSpPr>
          <p:cNvPr id="8" name="Straight Connector 7">
            <a:extLst>
              <a:ext uri="{FF2B5EF4-FFF2-40B4-BE49-F238E27FC236}">
                <a16:creationId xmlns:a16="http://schemas.microsoft.com/office/drawing/2014/main" id="{CD1FDB3A-79BC-4DB7-95FE-27F4A466F685}"/>
              </a:ext>
            </a:extLst>
          </p:cNvPr>
          <p:cNvCxnSpPr>
            <a:cxnSpLocks/>
          </p:cNvCxnSpPr>
          <p:nvPr userDrawn="1"/>
        </p:nvCxnSpPr>
        <p:spPr>
          <a:xfrm flipH="1">
            <a:off x="5475384" y="0"/>
            <a:ext cx="2690716" cy="6984694"/>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45D8911-7987-45D8-93D6-32A3594E546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70175" y="3658241"/>
            <a:ext cx="14532349" cy="4574311"/>
          </a:xfrm>
          <a:prstGeom prst="rect">
            <a:avLst/>
          </a:prstGeom>
        </p:spPr>
      </p:pic>
      <p:sp>
        <p:nvSpPr>
          <p:cNvPr id="10" name="Slide Number Placeholder 2">
            <a:extLst>
              <a:ext uri="{FF2B5EF4-FFF2-40B4-BE49-F238E27FC236}">
                <a16:creationId xmlns:a16="http://schemas.microsoft.com/office/drawing/2014/main" id="{B31B0153-3196-4C57-BFAB-FF056DFCFF22}"/>
              </a:ext>
            </a:extLst>
          </p:cNvPr>
          <p:cNvSpPr txBox="1">
            <a:spLocks/>
          </p:cNvSpPr>
          <p:nvPr userDrawn="1"/>
        </p:nvSpPr>
        <p:spPr>
          <a:xfrm>
            <a:off x="11381013" y="6512571"/>
            <a:ext cx="4383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mtClean="0"/>
              <a:pPr/>
              <a:t>‹#›</a:t>
            </a:fld>
            <a:endParaRPr lang="en-US"/>
          </a:p>
        </p:txBody>
      </p:sp>
      <p:pic>
        <p:nvPicPr>
          <p:cNvPr id="11" name="Picture 10">
            <a:extLst>
              <a:ext uri="{FF2B5EF4-FFF2-40B4-BE49-F238E27FC236}">
                <a16:creationId xmlns:a16="http://schemas.microsoft.com/office/drawing/2014/main" id="{BE314639-741F-4435-A879-97B749C52B0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85476" y="2885488"/>
            <a:ext cx="4198914" cy="1348610"/>
          </a:xfrm>
          <a:prstGeom prst="rect">
            <a:avLst/>
          </a:prstGeom>
        </p:spPr>
      </p:pic>
      <p:pic>
        <p:nvPicPr>
          <p:cNvPr id="3" name="Picture 2">
            <a:extLst>
              <a:ext uri="{FF2B5EF4-FFF2-40B4-BE49-F238E27FC236}">
                <a16:creationId xmlns:a16="http://schemas.microsoft.com/office/drawing/2014/main" id="{3976C8DE-DB59-4F73-A4BF-5F7374F2D691}"/>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a:off x="0" y="9525"/>
            <a:ext cx="8124825" cy="6848475"/>
          </a:xfrm>
          <a:prstGeom prst="rect">
            <a:avLst/>
          </a:prstGeom>
        </p:spPr>
      </p:pic>
    </p:spTree>
    <p:extLst>
      <p:ext uri="{BB962C8B-B14F-4D97-AF65-F5344CB8AC3E}">
        <p14:creationId xmlns:p14="http://schemas.microsoft.com/office/powerpoint/2010/main" val="271657013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Main Text + Sub-Title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2021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953786"/>
          </a:xfrm>
          <a:prstGeom prst="rect">
            <a:avLst/>
          </a:prstGeom>
        </p:spPr>
        <p:txBody>
          <a:bodyPr vert="horz" lIns="91440" tIns="45720" rIns="91440" bIns="45720" rtlCol="0" anchor="ctr">
            <a:normAutofit/>
          </a:bodyPr>
          <a:lstStyle/>
          <a:p>
            <a:r>
              <a:rPr lang="en-US" dirty="0"/>
              <a:t>Click to edit Master title style</a:t>
            </a:r>
          </a:p>
        </p:txBody>
      </p:sp>
      <p:sp>
        <p:nvSpPr>
          <p:cNvPr id="9" name="Text Placeholder 9">
            <a:extLst>
              <a:ext uri="{FF2B5EF4-FFF2-40B4-BE49-F238E27FC236}">
                <a16:creationId xmlns:a16="http://schemas.microsoft.com/office/drawing/2014/main" id="{616D9BAD-D023-4DC2-9129-1FF2B3359A72}"/>
              </a:ext>
            </a:extLst>
          </p:cNvPr>
          <p:cNvSpPr>
            <a:spLocks noGrp="1"/>
          </p:cNvSpPr>
          <p:nvPr>
            <p:ph type="body" sz="quarter" idx="13" hasCustomPrompt="1"/>
          </p:nvPr>
        </p:nvSpPr>
        <p:spPr>
          <a:xfrm>
            <a:off x="838200" y="953787"/>
            <a:ext cx="10515600" cy="365125"/>
          </a:xfrm>
        </p:spPr>
        <p:txBody>
          <a:bodyPr>
            <a:noAutofit/>
          </a:bodyPr>
          <a:lstStyle>
            <a:lvl1pPr marL="0" indent="0">
              <a:buNone/>
              <a:defRPr sz="1400">
                <a:solidFill>
                  <a:schemeClr val="accent1"/>
                </a:solidFill>
              </a:defRPr>
            </a:lvl1pPr>
            <a:lvl2pPr marL="457200" indent="0">
              <a:buNone/>
              <a:defRPr/>
            </a:lvl2pPr>
          </a:lstStyle>
          <a:p>
            <a:pPr lvl="0"/>
            <a:r>
              <a:rPr lang="en-US" dirty="0"/>
              <a:t>Insert your subtitle here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434184"/>
            <a:ext cx="10515600" cy="47427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027061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1_Main Text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2021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951056"/>
          </a:xfrm>
          <a:prstGeom prst="rect">
            <a:avLst/>
          </a:prstGeom>
        </p:spPr>
        <p:txBody>
          <a:bodyPr vert="horz" lIns="91440" tIns="45720" rIns="91440" bIns="45720" rtlCol="0" anchor="ctr">
            <a:normAutofit/>
          </a:bodyPr>
          <a:lstStyle/>
          <a:p>
            <a:r>
              <a:rPr lang="en-US" dirty="0"/>
              <a:t>Click to edit Master title style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436914"/>
            <a:ext cx="10515600" cy="48475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960085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Only + Sub-Title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2021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1"/>
            <a:ext cx="10515600" cy="947340"/>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9">
            <a:extLst>
              <a:ext uri="{FF2B5EF4-FFF2-40B4-BE49-F238E27FC236}">
                <a16:creationId xmlns:a16="http://schemas.microsoft.com/office/drawing/2014/main" id="{731B2082-0CD2-4EEC-A2EE-B1C89E4AF063}"/>
              </a:ext>
            </a:extLst>
          </p:cNvPr>
          <p:cNvSpPr>
            <a:spLocks noGrp="1"/>
          </p:cNvSpPr>
          <p:nvPr>
            <p:ph type="body" sz="quarter" idx="13" hasCustomPrompt="1"/>
          </p:nvPr>
        </p:nvSpPr>
        <p:spPr>
          <a:xfrm>
            <a:off x="838200" y="949199"/>
            <a:ext cx="10515600" cy="365125"/>
          </a:xfrm>
        </p:spPr>
        <p:txBody>
          <a:bodyPr>
            <a:noAutofit/>
          </a:bodyPr>
          <a:lstStyle>
            <a:lvl1pPr marL="0" indent="0">
              <a:buNone/>
              <a:defRPr sz="1400">
                <a:solidFill>
                  <a:schemeClr val="accent1"/>
                </a:solidFill>
              </a:defRPr>
            </a:lvl1pPr>
            <a:lvl2pPr marL="457200" indent="0">
              <a:buNone/>
              <a:defRPr/>
            </a:lvl2pPr>
          </a:lstStyle>
          <a:p>
            <a:pPr lvl="0"/>
            <a:r>
              <a:rPr lang="en-US" dirty="0"/>
              <a:t>Insert your subtitle here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221320930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1_Title-Only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2021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1"/>
            <a:ext cx="10515600" cy="951056"/>
          </a:xfrm>
          <a:prstGeom prst="rect">
            <a:avLst/>
          </a:prstGeom>
        </p:spPr>
        <p:txBody>
          <a:bodyPr vert="horz" lIns="91440" tIns="45720" rIns="91440" bIns="45720" rtlCol="0" anchor="ctr">
            <a:normAutofit/>
          </a:bodyPr>
          <a:lstStyle/>
          <a:p>
            <a:r>
              <a:rPr lang="en-US" dirty="0"/>
              <a:t>Click to edit Master title style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2742696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Text + Sub-Title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2020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1158874"/>
          </a:xfrm>
          <a:prstGeom prst="rect">
            <a:avLst/>
          </a:prstGeom>
        </p:spPr>
        <p:txBody>
          <a:bodyPr vert="horz" lIns="91440" tIns="45720" rIns="91440" bIns="45720" rtlCol="0" anchor="ctr">
            <a:normAutofit/>
          </a:bodyPr>
          <a:lstStyle/>
          <a:p>
            <a:r>
              <a:rPr lang="en-US" dirty="0"/>
              <a:t>Click to edit Master title style</a:t>
            </a:r>
          </a:p>
        </p:txBody>
      </p:sp>
      <p:sp>
        <p:nvSpPr>
          <p:cNvPr id="9" name="Text Placeholder 9">
            <a:extLst>
              <a:ext uri="{FF2B5EF4-FFF2-40B4-BE49-F238E27FC236}">
                <a16:creationId xmlns:a16="http://schemas.microsoft.com/office/drawing/2014/main" id="{616D9BAD-D023-4DC2-9129-1FF2B3359A72}"/>
              </a:ext>
            </a:extLst>
          </p:cNvPr>
          <p:cNvSpPr>
            <a:spLocks noGrp="1"/>
          </p:cNvSpPr>
          <p:nvPr>
            <p:ph type="body" sz="quarter" idx="13" hasCustomPrompt="1"/>
          </p:nvPr>
        </p:nvSpPr>
        <p:spPr>
          <a:xfrm>
            <a:off x="838200" y="1158875"/>
            <a:ext cx="10515600" cy="365125"/>
          </a:xfrm>
        </p:spPr>
        <p:txBody>
          <a:bodyPr>
            <a:noAutofit/>
          </a:bodyPr>
          <a:lstStyle>
            <a:lvl1pPr marL="0" indent="0">
              <a:buNone/>
              <a:defRPr sz="1400">
                <a:solidFill>
                  <a:schemeClr val="accent1"/>
                </a:solidFill>
              </a:defRPr>
            </a:lvl1pPr>
            <a:lvl2pPr marL="457200" indent="0">
              <a:buNone/>
              <a:defRPr/>
            </a:lvl2pPr>
          </a:lstStyle>
          <a:p>
            <a:pPr lvl="0"/>
            <a:r>
              <a:rPr lang="en-US" dirty="0"/>
              <a:t>Insert your subtitle here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728788"/>
            <a:ext cx="10515600" cy="44481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6017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Only + Sub-Title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1"/>
            <a:ext cx="10515600" cy="1158874"/>
          </a:xfrm>
          <a:prstGeom prst="rect">
            <a:avLst/>
          </a:prstGeom>
        </p:spPr>
        <p:txBody>
          <a:bodyPr vert="horz" lIns="91440" tIns="45720" rIns="91440" bIns="45720" rtlCol="0" anchor="ctr">
            <a:normAutofit/>
          </a:bodyPr>
          <a:lstStyle>
            <a:lvl1pPr algn="ctr">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
        <p:nvSpPr>
          <p:cNvPr id="10" name="Text Placeholder 9">
            <a:extLst>
              <a:ext uri="{FF2B5EF4-FFF2-40B4-BE49-F238E27FC236}">
                <a16:creationId xmlns:a16="http://schemas.microsoft.com/office/drawing/2014/main" id="{C7F78B9B-6CE9-4678-BD01-42F53EB1857A}"/>
              </a:ext>
            </a:extLst>
          </p:cNvPr>
          <p:cNvSpPr>
            <a:spLocks noGrp="1"/>
          </p:cNvSpPr>
          <p:nvPr>
            <p:ph type="body" sz="quarter" idx="13" hasCustomPrompt="1"/>
          </p:nvPr>
        </p:nvSpPr>
        <p:spPr>
          <a:xfrm>
            <a:off x="838200" y="951057"/>
            <a:ext cx="10515600" cy="365125"/>
          </a:xfrm>
        </p:spPr>
        <p:txBody>
          <a:bodyPr>
            <a:noAutofit/>
          </a:bodyPr>
          <a:lstStyle>
            <a:lvl1pPr marL="0" indent="0">
              <a:buNone/>
              <a:defRPr sz="1400">
                <a:solidFill>
                  <a:schemeClr val="accent1"/>
                </a:solidFill>
              </a:defRPr>
            </a:lvl1pPr>
            <a:lvl2pPr marL="457200" indent="0">
              <a:buNone/>
              <a:defRPr/>
            </a:lvl2pPr>
          </a:lstStyle>
          <a:p>
            <a:pPr lvl="0"/>
            <a:r>
              <a:rPr lang="en-US" dirty="0"/>
              <a:t>Insert your subtitle here</a:t>
            </a:r>
          </a:p>
        </p:txBody>
      </p:sp>
      <p:sp>
        <p:nvSpPr>
          <p:cNvPr id="8" name="TextBox 7">
            <a:extLst>
              <a:ext uri="{FF2B5EF4-FFF2-40B4-BE49-F238E27FC236}">
                <a16:creationId xmlns:a16="http://schemas.microsoft.com/office/drawing/2014/main" id="{2664C87E-3CE1-42A5-8542-0253F51B5F10}"/>
              </a:ext>
            </a:extLst>
          </p:cNvPr>
          <p:cNvSpPr txBox="1"/>
          <p:nvPr userDrawn="1"/>
        </p:nvSpPr>
        <p:spPr>
          <a:xfrm>
            <a:off x="486596" y="6554762"/>
            <a:ext cx="2380973" cy="276999"/>
          </a:xfrm>
          <a:prstGeom prst="rect">
            <a:avLst/>
          </a:prstGeom>
          <a:noFill/>
        </p:spPr>
        <p:txBody>
          <a:bodyPr wrap="none" rtlCol="0" anchor="ctr">
            <a:spAutoFit/>
          </a:bodyPr>
          <a:lstStyle/>
          <a:p>
            <a:r>
              <a:rPr lang="en-US" sz="1200" dirty="0">
                <a:solidFill>
                  <a:schemeClr val="bg1"/>
                </a:solidFill>
                <a:latin typeface="Calibri" panose="020F0502020204030204" pitchFamily="34" charset="0"/>
                <a:cs typeface="Calibri" panose="020F0502020204030204" pitchFamily="34" charset="0"/>
              </a:rPr>
              <a:t>Smart Manufacturing Summit 2021</a:t>
            </a:r>
          </a:p>
        </p:txBody>
      </p:sp>
    </p:spTree>
    <p:extLst>
      <p:ext uri="{BB962C8B-B14F-4D97-AF65-F5344CB8AC3E}">
        <p14:creationId xmlns:p14="http://schemas.microsoft.com/office/powerpoint/2010/main" val="396884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Blank Layout w/Banner">
    <p:spTree>
      <p:nvGrpSpPr>
        <p:cNvPr id="1" name=""/>
        <p:cNvGrpSpPr/>
        <p:nvPr/>
      </p:nvGrpSpPr>
      <p:grpSpPr>
        <a:xfrm>
          <a:off x="0" y="0"/>
          <a:ext cx="0" cy="0"/>
          <a:chOff x="0" y="0"/>
          <a:chExt cx="0" cy="0"/>
        </a:xfrm>
      </p:grpSpPr>
      <p:sp>
        <p:nvSpPr>
          <p:cNvPr id="15" name="Slide Number Placeholder 5">
            <a:extLst>
              <a:ext uri="{FF2B5EF4-FFF2-40B4-BE49-F238E27FC236}">
                <a16:creationId xmlns:a16="http://schemas.microsoft.com/office/drawing/2014/main" id="{6394C47C-CA53-374E-8D4A-76B7CE176239}"/>
              </a:ext>
            </a:extLst>
          </p:cNvPr>
          <p:cNvSpPr txBox="1">
            <a:spLocks/>
          </p:cNvSpPr>
          <p:nvPr userDrawn="1"/>
        </p:nvSpPr>
        <p:spPr>
          <a:xfrm>
            <a:off x="283014" y="6528338"/>
            <a:ext cx="3579101" cy="3213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2021 CESMII - All Rights Reserved.        </a:t>
            </a:r>
          </a:p>
        </p:txBody>
      </p:sp>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CBE9493D-C64D-4173-8D95-B1854E8E7D41}"/>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214653941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12215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a:biLevel thresh="50000"/>
          </a:blip>
          <a:stretch>
            <a:fillRect/>
          </a:stretch>
        </p:blipFill>
        <p:spPr>
          <a:xfrm>
            <a:off x="11822303" y="6494281"/>
            <a:ext cx="369697" cy="369697"/>
          </a:xfrm>
          <a:prstGeom prst="rect">
            <a:avLst/>
          </a:prstGeom>
        </p:spPr>
      </p:pic>
      <p:sp>
        <p:nvSpPr>
          <p:cNvPr id="2" name="Slide Number Placeholder 5">
            <a:extLst>
              <a:ext uri="{FF2B5EF4-FFF2-40B4-BE49-F238E27FC236}">
                <a16:creationId xmlns:a16="http://schemas.microsoft.com/office/drawing/2014/main" id="{82C7BE8B-91F4-4A54-A7B1-03EE64BCAD5D}"/>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2021 CESMII - All Rights Reserved.        </a:t>
            </a:r>
          </a:p>
        </p:txBody>
      </p:sp>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109023129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a:biLevel thresh="50000"/>
          </a:blip>
          <a:stretch>
            <a:fillRect/>
          </a:stretch>
        </p:blipFill>
        <p:spPr>
          <a:xfrm>
            <a:off x="11822303" y="6494281"/>
            <a:ext cx="369697" cy="369697"/>
          </a:xfrm>
          <a:prstGeom prst="rect">
            <a:avLst/>
          </a:prstGeom>
        </p:spPr>
      </p:pic>
      <p:sp>
        <p:nvSpPr>
          <p:cNvPr id="2" name="Slide Number Placeholder 5">
            <a:extLst>
              <a:ext uri="{FF2B5EF4-FFF2-40B4-BE49-F238E27FC236}">
                <a16:creationId xmlns:a16="http://schemas.microsoft.com/office/drawing/2014/main" id="{0F4058F2-5F4F-4489-B467-A361F2A4BD98}"/>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2021 CESMII - All Rights Reserved.        </a:t>
            </a:r>
          </a:p>
        </p:txBody>
      </p:sp>
      <p:sp>
        <p:nvSpPr>
          <p:cNvPr id="6" name="Slide Number Placeholder 5">
            <a:extLst>
              <a:ext uri="{FF2B5EF4-FFF2-40B4-BE49-F238E27FC236}">
                <a16:creationId xmlns:a16="http://schemas.microsoft.com/office/drawing/2014/main" id="{C17AC3AF-D55E-4FF4-8AB1-95644CEA18CA}"/>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348759312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a:biLevel thresh="50000"/>
          </a:blip>
          <a:stretch>
            <a:fillRect/>
          </a:stretch>
        </p:blipFill>
        <p:spPr>
          <a:xfrm>
            <a:off x="11822303" y="6494281"/>
            <a:ext cx="369697" cy="369697"/>
          </a:xfrm>
          <a:prstGeom prst="rect">
            <a:avLst/>
          </a:prstGeom>
        </p:spPr>
      </p:pic>
      <p:sp>
        <p:nvSpPr>
          <p:cNvPr id="2" name="Slide Number Placeholder 5">
            <a:extLst>
              <a:ext uri="{FF2B5EF4-FFF2-40B4-BE49-F238E27FC236}">
                <a16:creationId xmlns:a16="http://schemas.microsoft.com/office/drawing/2014/main" id="{09426024-A08C-4BD6-918B-4187100B3C88}"/>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2021 CESMII - All Rights Reserved.        </a:t>
            </a:r>
          </a:p>
        </p:txBody>
      </p:sp>
      <p:sp>
        <p:nvSpPr>
          <p:cNvPr id="6" name="Slide Number Placeholder 5">
            <a:extLst>
              <a:ext uri="{FF2B5EF4-FFF2-40B4-BE49-F238E27FC236}">
                <a16:creationId xmlns:a16="http://schemas.microsoft.com/office/drawing/2014/main" id="{98F65BB5-16BE-4DA3-9752-82DE0273781F}"/>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363993486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5" name="Title 1">
            <a:extLst>
              <a:ext uri="{FF2B5EF4-FFF2-40B4-BE49-F238E27FC236}">
                <a16:creationId xmlns:a16="http://schemas.microsoft.com/office/drawing/2014/main" id="{C4D447DD-E9E6-46DE-9DA2-E94F875468C3}"/>
              </a:ext>
            </a:extLst>
          </p:cNvPr>
          <p:cNvSpPr txBox="1">
            <a:spLocks/>
          </p:cNvSpPr>
          <p:nvPr userDrawn="1"/>
        </p:nvSpPr>
        <p:spPr>
          <a:xfrm>
            <a:off x="1" y="3447173"/>
            <a:ext cx="12192000" cy="874609"/>
          </a:xfrm>
          <a:prstGeom prst="rect">
            <a:avLst/>
          </a:prstGeom>
          <a:no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Democratizing </a:t>
            </a:r>
            <a:r>
              <a:rPr kumimoji="0" lang="en-US" sz="4000" b="1"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S</a:t>
            </a:r>
            <a:r>
              <a:rPr kumimoji="0" lang="en-US" sz="4000" b="0"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MART </a:t>
            </a:r>
            <a:r>
              <a:rPr kumimoji="0" lang="en-US" sz="4000" b="1"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M</a:t>
            </a:r>
            <a:r>
              <a:rPr kumimoji="0" lang="en-US" sz="4000" b="0"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ANUFACTURING</a:t>
            </a:r>
          </a:p>
        </p:txBody>
      </p:sp>
      <p:sp>
        <p:nvSpPr>
          <p:cNvPr id="37" name="TextBox 36">
            <a:extLst>
              <a:ext uri="{FF2B5EF4-FFF2-40B4-BE49-F238E27FC236}">
                <a16:creationId xmlns:a16="http://schemas.microsoft.com/office/drawing/2014/main" id="{37914519-0F4C-49DB-BFAA-9CAEDDFD0788}"/>
              </a:ext>
            </a:extLst>
          </p:cNvPr>
          <p:cNvSpPr txBox="1"/>
          <p:nvPr userDrawn="1"/>
        </p:nvSpPr>
        <p:spPr>
          <a:xfrm>
            <a:off x="5583682" y="6523510"/>
            <a:ext cx="102463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www.cesmii.org</a:t>
            </a:r>
          </a:p>
        </p:txBody>
      </p:sp>
      <p:pic>
        <p:nvPicPr>
          <p:cNvPr id="39" name="Picture 38" descr="A picture containing drawing, plate&#10;&#10;Description automatically generated">
            <a:extLst>
              <a:ext uri="{FF2B5EF4-FFF2-40B4-BE49-F238E27FC236}">
                <a16:creationId xmlns:a16="http://schemas.microsoft.com/office/drawing/2014/main" id="{6509718B-42F1-4050-B201-C1922108A0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70787" y="2146579"/>
            <a:ext cx="2450429" cy="788222"/>
          </a:xfrm>
          <a:prstGeom prst="rect">
            <a:avLst/>
          </a:prstGeom>
        </p:spPr>
      </p:pic>
      <p:sp>
        <p:nvSpPr>
          <p:cNvPr id="41" name="Slide Number Placeholder 5">
            <a:extLst>
              <a:ext uri="{FF2B5EF4-FFF2-40B4-BE49-F238E27FC236}">
                <a16:creationId xmlns:a16="http://schemas.microsoft.com/office/drawing/2014/main" id="{A0B0729C-540E-4BC1-8068-7A3003B15603}"/>
              </a:ext>
            </a:extLst>
          </p:cNvPr>
          <p:cNvSpPr txBox="1">
            <a:spLocks/>
          </p:cNvSpPr>
          <p:nvPr userDrawn="1"/>
        </p:nvSpPr>
        <p:spPr>
          <a:xfrm>
            <a:off x="9010826" y="649624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8575A">
                  <a:lumMod val="40000"/>
                  <a:lumOff val="60000"/>
                </a:srgbClr>
              </a:solidFill>
              <a:effectLst/>
              <a:uLnTx/>
              <a:uFillTx/>
              <a:latin typeface="Arial" panose="020B0604020202020204"/>
              <a:ea typeface="+mn-ea"/>
              <a:cs typeface="+mn-cs"/>
            </a:endParaRPr>
          </a:p>
        </p:txBody>
      </p:sp>
      <p:sp>
        <p:nvSpPr>
          <p:cNvPr id="43" name="Title 1">
            <a:extLst>
              <a:ext uri="{FF2B5EF4-FFF2-40B4-BE49-F238E27FC236}">
                <a16:creationId xmlns:a16="http://schemas.microsoft.com/office/drawing/2014/main" id="{01F432E1-36DD-4B2F-BB55-FC07013070FA}"/>
              </a:ext>
            </a:extLst>
          </p:cNvPr>
          <p:cNvSpPr txBox="1">
            <a:spLocks/>
          </p:cNvSpPr>
          <p:nvPr userDrawn="1"/>
        </p:nvSpPr>
        <p:spPr>
          <a:xfrm>
            <a:off x="2860997" y="481258"/>
            <a:ext cx="6470009" cy="788222"/>
          </a:xfrm>
          <a:prstGeom prst="rect">
            <a:avLst/>
          </a:prstGeom>
          <a:no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dirty="0">
                <a:solidFill>
                  <a:prstClr val="white"/>
                </a:solidFill>
                <a:latin typeface="HGMaruGothicMPRO" panose="020B0400000000000000" pitchFamily="34" charset="-128"/>
                <a:ea typeface="HGMaruGothicMPRO" panose="020B0400000000000000" pitchFamily="34" charset="-128"/>
                <a:cs typeface="Microsoft GothicNeo" panose="020B0503020000020004" pitchFamily="34" charset="-127"/>
              </a:rPr>
              <a:t>Engage with us!</a:t>
            </a:r>
            <a:endParaRPr kumimoji="0" lang="en-US" sz="4800" b="1"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endParaRPr>
          </a:p>
        </p:txBody>
      </p:sp>
      <p:pic>
        <p:nvPicPr>
          <p:cNvPr id="45" name="Picture 44">
            <a:extLst>
              <a:ext uri="{FF2B5EF4-FFF2-40B4-BE49-F238E27FC236}">
                <a16:creationId xmlns:a16="http://schemas.microsoft.com/office/drawing/2014/main" id="{04351979-084D-4253-9395-E0A9D9C83BBA}"/>
              </a:ext>
            </a:extLst>
          </p:cNvPr>
          <p:cNvPicPr>
            <a:picLocks noChangeAspect="1"/>
          </p:cNvPicPr>
          <p:nvPr userDrawn="1"/>
        </p:nvPicPr>
        <p:blipFill>
          <a:blip r:embed="rId3"/>
          <a:stretch>
            <a:fillRect/>
          </a:stretch>
        </p:blipFill>
        <p:spPr>
          <a:xfrm>
            <a:off x="2266988" y="4809788"/>
            <a:ext cx="7658027" cy="1298249"/>
          </a:xfrm>
          <a:prstGeom prst="rect">
            <a:avLst/>
          </a:prstGeom>
        </p:spPr>
      </p:pic>
      <p:sp>
        <p:nvSpPr>
          <p:cNvPr id="47" name="Slide Number Placeholder 5">
            <a:extLst>
              <a:ext uri="{FF2B5EF4-FFF2-40B4-BE49-F238E27FC236}">
                <a16:creationId xmlns:a16="http://schemas.microsoft.com/office/drawing/2014/main" id="{F4CC1D50-6A46-4D6B-A45C-B4694B559F7C}"/>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2021 CESMII - All Rights Reserved.        </a:t>
            </a:r>
          </a:p>
        </p:txBody>
      </p:sp>
    </p:spTree>
    <p:extLst>
      <p:ext uri="{BB962C8B-B14F-4D97-AF65-F5344CB8AC3E}">
        <p14:creationId xmlns:p14="http://schemas.microsoft.com/office/powerpoint/2010/main" val="337541875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AE1F9F93-EC2C-C249-85A5-DD6EA458F3DF}"/>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dirty="0"/>
          </a:p>
        </p:txBody>
      </p:sp>
      <p:sp>
        <p:nvSpPr>
          <p:cNvPr id="15" name="Slide Number Placeholder 5">
            <a:extLst>
              <a:ext uri="{FF2B5EF4-FFF2-40B4-BE49-F238E27FC236}">
                <a16:creationId xmlns:a16="http://schemas.microsoft.com/office/drawing/2014/main" id="{6394C47C-CA53-374E-8D4A-76B7CE176239}"/>
              </a:ext>
            </a:extLst>
          </p:cNvPr>
          <p:cNvSpPr txBox="1">
            <a:spLocks/>
          </p:cNvSpPr>
          <p:nvPr userDrawn="1"/>
        </p:nvSpPr>
        <p:spPr>
          <a:xfrm>
            <a:off x="121646"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2020 CESMII - All Rights Reserved.        </a:t>
            </a:r>
          </a:p>
        </p:txBody>
      </p:sp>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6" name="Parallelogram 3">
            <a:extLst>
              <a:ext uri="{FF2B5EF4-FFF2-40B4-BE49-F238E27FC236}">
                <a16:creationId xmlns:a16="http://schemas.microsoft.com/office/drawing/2014/main" id="{74FA4A1A-134F-47B6-9CD6-6C1119E4F1A6}"/>
              </a:ext>
            </a:extLst>
          </p:cNvPr>
          <p:cNvSpPr/>
          <p:nvPr userDrawn="1"/>
        </p:nvSpPr>
        <p:spPr>
          <a:xfrm>
            <a:off x="0" y="6528337"/>
            <a:ext cx="11442806"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a:extLst>
              <a:ext uri="{FF2B5EF4-FFF2-40B4-BE49-F238E27FC236}">
                <a16:creationId xmlns:a16="http://schemas.microsoft.com/office/drawing/2014/main" id="{C6A40FCD-7FB3-4553-99B6-58F7B5B62F97}"/>
              </a:ext>
            </a:extLst>
          </p:cNvPr>
          <p:cNvSpPr txBox="1">
            <a:spLocks/>
          </p:cNvSpPr>
          <p:nvPr userDrawn="1"/>
        </p:nvSpPr>
        <p:spPr>
          <a:xfrm>
            <a:off x="114922" y="6517735"/>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solidFill>
                  <a:schemeClr val="bg1">
                    <a:lumMod val="85000"/>
                  </a:schemeClr>
                </a:solidFill>
              </a:rPr>
              <a:t>Copyright © 2020 CESMII - All Rights Reserved.        </a:t>
            </a:r>
          </a:p>
        </p:txBody>
      </p:sp>
    </p:spTree>
    <p:extLst>
      <p:ext uri="{BB962C8B-B14F-4D97-AF65-F5344CB8AC3E}">
        <p14:creationId xmlns:p14="http://schemas.microsoft.com/office/powerpoint/2010/main" val="36383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Title_Subhea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0DA1F73-EA10-0C45-9B2C-0B943A86B110}"/>
              </a:ext>
            </a:extLst>
          </p:cNvPr>
          <p:cNvSpPr>
            <a:spLocks noGrp="1"/>
          </p:cNvSpPr>
          <p:nvPr>
            <p:ph type="title"/>
          </p:nvPr>
        </p:nvSpPr>
        <p:spPr>
          <a:xfrm>
            <a:off x="0" y="1"/>
            <a:ext cx="12191999" cy="1155032"/>
          </a:xfrm>
          <a:prstGeom prst="rect">
            <a:avLst/>
          </a:prstGeom>
          <a:solidFill>
            <a:schemeClr val="accent1"/>
          </a:solidFill>
        </p:spPr>
        <p:txBody>
          <a:bodyPr anchor="ctr">
            <a:normAutofit/>
          </a:bodyPr>
          <a:lstStyle>
            <a:lvl1pPr algn="l">
              <a:defRPr sz="3200">
                <a:solidFill>
                  <a:schemeClr val="bg1"/>
                </a:solidFill>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dirty="0"/>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9" name="Text Placeholder 9">
            <a:extLst>
              <a:ext uri="{FF2B5EF4-FFF2-40B4-BE49-F238E27FC236}">
                <a16:creationId xmlns:a16="http://schemas.microsoft.com/office/drawing/2014/main" id="{D3638187-B40C-6548-B2D5-5FD2C931BF36}"/>
              </a:ext>
            </a:extLst>
          </p:cNvPr>
          <p:cNvSpPr>
            <a:spLocks noGrp="1"/>
          </p:cNvSpPr>
          <p:nvPr>
            <p:ph type="body" sz="quarter" idx="13" hasCustomPrompt="1"/>
          </p:nvPr>
        </p:nvSpPr>
        <p:spPr>
          <a:xfrm>
            <a:off x="0" y="1508832"/>
            <a:ext cx="12192000" cy="365125"/>
          </a:xfrm>
          <a:prstGeom prst="rect">
            <a:avLst/>
          </a:prstGeom>
        </p:spPr>
        <p:txBody>
          <a:bodyPr>
            <a:noAutofit/>
          </a:bodyPr>
          <a:lstStyle>
            <a:lvl1pPr marL="0" indent="0" algn="ctr">
              <a:buNone/>
              <a:defRPr sz="1600">
                <a:solidFill>
                  <a:schemeClr val="accent2"/>
                </a:solidFill>
              </a:defRPr>
            </a:lvl1pPr>
            <a:lvl2pPr marL="457200" indent="0">
              <a:buNone/>
              <a:defRPr/>
            </a:lvl2pPr>
          </a:lstStyle>
          <a:p>
            <a:pPr lvl="0"/>
            <a:r>
              <a:rPr lang="en-US" dirty="0"/>
              <a:t>Insert your subtitle here</a:t>
            </a:r>
          </a:p>
        </p:txBody>
      </p:sp>
    </p:spTree>
    <p:extLst>
      <p:ext uri="{BB962C8B-B14F-4D97-AF65-F5344CB8AC3E}">
        <p14:creationId xmlns:p14="http://schemas.microsoft.com/office/powerpoint/2010/main" val="88865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le Slide -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234471272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87870D-C780-4128-ABA3-7BF0D5FF930E}"/>
              </a:ext>
            </a:extLst>
          </p:cNvPr>
          <p:cNvSpPr>
            <a:spLocks noGrp="1"/>
          </p:cNvSpPr>
          <p:nvPr>
            <p:ph type="pic" sz="quarter" idx="10"/>
          </p:nvPr>
        </p:nvSpPr>
        <p:spPr>
          <a:xfrm>
            <a:off x="0" y="0"/>
            <a:ext cx="12191999" cy="6366933"/>
          </a:xfrm>
          <a:prstGeom prst="rect">
            <a:avLst/>
          </a:prstGeom>
        </p:spPr>
        <p:txBody>
          <a:bodyPr anchor="ctr"/>
          <a:lstStyle>
            <a:lvl1pPr marL="0" indent="0" algn="ctr">
              <a:buNone/>
              <a:defRPr/>
            </a:lvl1pPr>
          </a:lstStyle>
          <a:p>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7" name="Rectangle 6">
            <a:extLst>
              <a:ext uri="{FF2B5EF4-FFF2-40B4-BE49-F238E27FC236}">
                <a16:creationId xmlns:a16="http://schemas.microsoft.com/office/drawing/2014/main" id="{5B88A271-2F92-5DA3-F312-6D3E367007F2}"/>
              </a:ext>
            </a:extLst>
          </p:cNvPr>
          <p:cNvSpPr/>
          <p:nvPr userDrawn="1"/>
        </p:nvSpPr>
        <p:spPr>
          <a:xfrm>
            <a:off x="0" y="1"/>
            <a:ext cx="12192000" cy="6366932"/>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962053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Only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1"/>
            <a:ext cx="10515600" cy="946149"/>
          </a:xfrm>
          <a:prstGeom prst="rect">
            <a:avLst/>
          </a:prstGeom>
        </p:spPr>
        <p:txBody>
          <a:bodyPr vert="horz" lIns="91440" tIns="45720" rIns="91440" bIns="45720" rtlCol="0" anchor="b">
            <a:normAutofit/>
          </a:bodyPr>
          <a:lstStyle>
            <a:lvl1pPr algn="ctr">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
        <p:nvSpPr>
          <p:cNvPr id="8" name="TextBox 7">
            <a:extLst>
              <a:ext uri="{FF2B5EF4-FFF2-40B4-BE49-F238E27FC236}">
                <a16:creationId xmlns:a16="http://schemas.microsoft.com/office/drawing/2014/main" id="{891F57D0-8F8B-49EB-A3FE-CAB892C4685B}"/>
              </a:ext>
            </a:extLst>
          </p:cNvPr>
          <p:cNvSpPr txBox="1"/>
          <p:nvPr userDrawn="1"/>
        </p:nvSpPr>
        <p:spPr>
          <a:xfrm>
            <a:off x="486596" y="6554762"/>
            <a:ext cx="2380973" cy="276999"/>
          </a:xfrm>
          <a:prstGeom prst="rect">
            <a:avLst/>
          </a:prstGeom>
          <a:noFill/>
        </p:spPr>
        <p:txBody>
          <a:bodyPr wrap="none" rtlCol="0" anchor="ctr">
            <a:spAutoFit/>
          </a:bodyPr>
          <a:lstStyle/>
          <a:p>
            <a:r>
              <a:rPr lang="en-US" sz="1200" dirty="0">
                <a:solidFill>
                  <a:schemeClr val="bg1"/>
                </a:solidFill>
                <a:latin typeface="Calibri" panose="020F0502020204030204" pitchFamily="34" charset="0"/>
                <a:cs typeface="Calibri" panose="020F0502020204030204" pitchFamily="34" charset="0"/>
              </a:rPr>
              <a:t>Smart Manufacturing Summit 2022</a:t>
            </a:r>
          </a:p>
        </p:txBody>
      </p:sp>
    </p:spTree>
    <p:extLst>
      <p:ext uri="{BB962C8B-B14F-4D97-AF65-F5344CB8AC3E}">
        <p14:creationId xmlns:p14="http://schemas.microsoft.com/office/powerpoint/2010/main" val="392415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itle Slide - 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290282532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2_Title Slide - 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4" name="Title 1">
            <a:extLst>
              <a:ext uri="{FF2B5EF4-FFF2-40B4-BE49-F238E27FC236}">
                <a16:creationId xmlns:a16="http://schemas.microsoft.com/office/drawing/2014/main" id="{98AA3E60-0EF2-EC46-8F64-2ED64EBB7816}"/>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solidFill>
                  <a:schemeClr val="bg1"/>
                </a:solidFill>
              </a:defRPr>
            </a:lvl1pPr>
          </a:lstStyle>
          <a:p>
            <a:r>
              <a:rPr lang="en-US"/>
              <a:t>Click to edit Master title style</a:t>
            </a:r>
          </a:p>
        </p:txBody>
      </p:sp>
      <p:sp>
        <p:nvSpPr>
          <p:cNvPr id="5" name="Text Placeholder 9">
            <a:extLst>
              <a:ext uri="{FF2B5EF4-FFF2-40B4-BE49-F238E27FC236}">
                <a16:creationId xmlns:a16="http://schemas.microsoft.com/office/drawing/2014/main" id="{96127903-07AB-504B-819D-F2E5CE603201}"/>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bg1"/>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173588132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tle Slide -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337743788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2_Pictur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7F9E7D-8EDE-2994-3BD3-062C09D857DD}"/>
              </a:ext>
            </a:extLst>
          </p:cNvPr>
          <p:cNvSpPr/>
          <p:nvPr userDrawn="1"/>
        </p:nvSpPr>
        <p:spPr>
          <a:xfrm>
            <a:off x="0" y="0"/>
            <a:ext cx="12192000" cy="6366933"/>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Tree>
    <p:extLst>
      <p:ext uri="{BB962C8B-B14F-4D97-AF65-F5344CB8AC3E}">
        <p14:creationId xmlns:p14="http://schemas.microsoft.com/office/powerpoint/2010/main" val="426632064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2_Title Slide -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4" name="Title 1">
            <a:extLst>
              <a:ext uri="{FF2B5EF4-FFF2-40B4-BE49-F238E27FC236}">
                <a16:creationId xmlns:a16="http://schemas.microsoft.com/office/drawing/2014/main" id="{E6D0833D-9076-D84A-9714-499339381C42}"/>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solidFill>
                  <a:schemeClr val="bg1"/>
                </a:solidFill>
              </a:defRPr>
            </a:lvl1pPr>
          </a:lstStyle>
          <a:p>
            <a:r>
              <a:rPr lang="en-US"/>
              <a:t>Click to edit Master title style</a:t>
            </a:r>
          </a:p>
        </p:txBody>
      </p:sp>
      <p:sp>
        <p:nvSpPr>
          <p:cNvPr id="5" name="Text Placeholder 9">
            <a:extLst>
              <a:ext uri="{FF2B5EF4-FFF2-40B4-BE49-F238E27FC236}">
                <a16:creationId xmlns:a16="http://schemas.microsoft.com/office/drawing/2014/main" id="{DCB62152-2F62-C242-B1DC-E0609A10E817}"/>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bg1"/>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57864680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1_Title Slide -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Content Placeholder 2">
            <a:extLst>
              <a:ext uri="{FF2B5EF4-FFF2-40B4-BE49-F238E27FC236}">
                <a16:creationId xmlns:a16="http://schemas.microsoft.com/office/drawing/2014/main" id="{ECFBAAC7-1D85-CE46-A2BE-36AAC0460AE7}"/>
              </a:ext>
            </a:extLst>
          </p:cNvPr>
          <p:cNvSpPr>
            <a:spLocks noGrp="1"/>
          </p:cNvSpPr>
          <p:nvPr>
            <p:ph sz="quarter" idx="10" hasCustomPrompt="1"/>
          </p:nvPr>
        </p:nvSpPr>
        <p:spPr>
          <a:xfrm>
            <a:off x="1377950" y="1979613"/>
            <a:ext cx="9398000" cy="2894012"/>
          </a:xfrm>
          <a:prstGeom prst="rect">
            <a:avLst/>
          </a:prstGeom>
        </p:spPr>
        <p:txBody>
          <a:bodyPr>
            <a:normAutofit/>
          </a:bodyPr>
          <a:lstStyle>
            <a:lvl1pPr marL="0" indent="0" algn="ctr">
              <a:buNone/>
              <a:defRPr sz="6000" b="1">
                <a:solidFill>
                  <a:schemeClr val="bg1"/>
                </a:solidFill>
              </a:defRPr>
            </a:lvl1pPr>
          </a:lstStyle>
          <a:p>
            <a:pPr lvl="0"/>
            <a:r>
              <a:rPr lang="en-US"/>
              <a:t>Click to </a:t>
            </a:r>
            <a:br>
              <a:rPr lang="en-US"/>
            </a:br>
            <a:r>
              <a:rPr lang="en-US"/>
              <a:t>insert divider </a:t>
            </a:r>
            <a:br>
              <a:rPr lang="en-US"/>
            </a:br>
            <a:r>
              <a:rPr lang="en-US"/>
              <a:t>text here</a:t>
            </a:r>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117071447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1_Title Slide - 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4" name="Content Placeholder 2">
            <a:extLst>
              <a:ext uri="{FF2B5EF4-FFF2-40B4-BE49-F238E27FC236}">
                <a16:creationId xmlns:a16="http://schemas.microsoft.com/office/drawing/2014/main" id="{C9A420FD-6F61-754A-AEC4-CD8891FB8ADD}"/>
              </a:ext>
            </a:extLst>
          </p:cNvPr>
          <p:cNvSpPr>
            <a:spLocks noGrp="1"/>
          </p:cNvSpPr>
          <p:nvPr>
            <p:ph sz="quarter" idx="10" hasCustomPrompt="1"/>
          </p:nvPr>
        </p:nvSpPr>
        <p:spPr>
          <a:xfrm>
            <a:off x="1377950" y="1979613"/>
            <a:ext cx="9398000" cy="2894012"/>
          </a:xfrm>
          <a:prstGeom prst="rect">
            <a:avLst/>
          </a:prstGeom>
        </p:spPr>
        <p:txBody>
          <a:bodyPr>
            <a:normAutofit/>
          </a:bodyPr>
          <a:lstStyle>
            <a:lvl1pPr marL="0" indent="0" algn="ctr">
              <a:buNone/>
              <a:defRPr sz="6000" b="1">
                <a:solidFill>
                  <a:schemeClr val="bg1"/>
                </a:solidFill>
              </a:defRPr>
            </a:lvl1pPr>
          </a:lstStyle>
          <a:p>
            <a:pPr lvl="0"/>
            <a:r>
              <a:rPr lang="en-US"/>
              <a:t>Click to </a:t>
            </a:r>
            <a:br>
              <a:rPr lang="en-US"/>
            </a:br>
            <a:r>
              <a:rPr lang="en-US"/>
              <a:t>insert divider </a:t>
            </a:r>
            <a:br>
              <a:rPr lang="en-US"/>
            </a:br>
            <a:r>
              <a:rPr lang="en-US"/>
              <a:t>text here</a:t>
            </a:r>
          </a:p>
        </p:txBody>
      </p:sp>
    </p:spTree>
    <p:extLst>
      <p:ext uri="{BB962C8B-B14F-4D97-AF65-F5344CB8AC3E}">
        <p14:creationId xmlns:p14="http://schemas.microsoft.com/office/powerpoint/2010/main" val="233056910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_Title Slide -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4" name="Content Placeholder 2">
            <a:extLst>
              <a:ext uri="{FF2B5EF4-FFF2-40B4-BE49-F238E27FC236}">
                <a16:creationId xmlns:a16="http://schemas.microsoft.com/office/drawing/2014/main" id="{2D265885-83BE-2243-8D86-B14E3AFFB5CE}"/>
              </a:ext>
            </a:extLst>
          </p:cNvPr>
          <p:cNvSpPr>
            <a:spLocks noGrp="1"/>
          </p:cNvSpPr>
          <p:nvPr>
            <p:ph sz="quarter" idx="10" hasCustomPrompt="1"/>
          </p:nvPr>
        </p:nvSpPr>
        <p:spPr>
          <a:xfrm>
            <a:off x="1377950" y="1979613"/>
            <a:ext cx="9398000" cy="2894012"/>
          </a:xfrm>
          <a:prstGeom prst="rect">
            <a:avLst/>
          </a:prstGeom>
        </p:spPr>
        <p:txBody>
          <a:bodyPr>
            <a:normAutofit/>
          </a:bodyPr>
          <a:lstStyle>
            <a:lvl1pPr marL="0" indent="0" algn="ctr">
              <a:buNone/>
              <a:defRPr sz="6000" b="1">
                <a:solidFill>
                  <a:schemeClr val="bg1"/>
                </a:solidFill>
              </a:defRPr>
            </a:lvl1pPr>
          </a:lstStyle>
          <a:p>
            <a:pPr lvl="0"/>
            <a:r>
              <a:rPr lang="en-US"/>
              <a:t>Click to </a:t>
            </a:r>
            <a:br>
              <a:rPr lang="en-US"/>
            </a:br>
            <a:r>
              <a:rPr lang="en-US"/>
              <a:t>insert divider </a:t>
            </a:r>
            <a:br>
              <a:rPr lang="en-US"/>
            </a:br>
            <a:r>
              <a:rPr lang="en-US"/>
              <a:t>text here</a:t>
            </a:r>
          </a:p>
        </p:txBody>
      </p:sp>
    </p:spTree>
    <p:extLst>
      <p:ext uri="{BB962C8B-B14F-4D97-AF65-F5344CB8AC3E}">
        <p14:creationId xmlns:p14="http://schemas.microsoft.com/office/powerpoint/2010/main" val="38423934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1_Title_Subhea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0DA1F73-EA10-0C45-9B2C-0B943A86B110}"/>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3" name="Parallelogram 3">
            <a:extLst>
              <a:ext uri="{FF2B5EF4-FFF2-40B4-BE49-F238E27FC236}">
                <a16:creationId xmlns:a16="http://schemas.microsoft.com/office/drawing/2014/main" id="{320EE5E6-8663-AA45-A12A-5A24D35EF6F7}"/>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9" name="Text Placeholder 9">
            <a:extLst>
              <a:ext uri="{FF2B5EF4-FFF2-40B4-BE49-F238E27FC236}">
                <a16:creationId xmlns:a16="http://schemas.microsoft.com/office/drawing/2014/main" id="{D3638187-B40C-6548-B2D5-5FD2C931BF3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l">
              <a:buNone/>
              <a:defRPr sz="2000">
                <a:solidFill>
                  <a:schemeClr val="accent2"/>
                </a:solidFill>
              </a:defRPr>
            </a:lvl1pPr>
            <a:lvl2pPr marL="457200" indent="0">
              <a:buNone/>
              <a:defRPr/>
            </a:lvl2pPr>
          </a:lstStyle>
          <a:p>
            <a:pPr lvl="0"/>
            <a:r>
              <a:rPr lang="en-US"/>
              <a:t>Insert your subtitle here</a:t>
            </a:r>
          </a:p>
        </p:txBody>
      </p:sp>
      <p:sp>
        <p:nvSpPr>
          <p:cNvPr id="8" name="Content Placeholder 2">
            <a:extLst>
              <a:ext uri="{FF2B5EF4-FFF2-40B4-BE49-F238E27FC236}">
                <a16:creationId xmlns:a16="http://schemas.microsoft.com/office/drawing/2014/main" id="{0BFE726F-D5A0-1E4D-B465-E9C6DC4A85C2}"/>
              </a:ext>
            </a:extLst>
          </p:cNvPr>
          <p:cNvSpPr>
            <a:spLocks noGrp="1"/>
          </p:cNvSpPr>
          <p:nvPr>
            <p:ph sz="quarter" idx="18"/>
          </p:nvPr>
        </p:nvSpPr>
        <p:spPr>
          <a:xfrm>
            <a:off x="283014" y="1605902"/>
            <a:ext cx="11642286" cy="4566298"/>
          </a:xfrm>
          <a:prstGeom prst="rect">
            <a:avLst/>
          </a:prstGeom>
        </p:spPr>
        <p:txBody>
          <a:bodyPr numCol="2">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a:p>
            <a:pPr lvl="0"/>
            <a:endParaRPr lang="en-US"/>
          </a:p>
        </p:txBody>
      </p:sp>
    </p:spTree>
    <p:extLst>
      <p:ext uri="{BB962C8B-B14F-4D97-AF65-F5344CB8AC3E}">
        <p14:creationId xmlns:p14="http://schemas.microsoft.com/office/powerpoint/2010/main" val="272637416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tle_Subhead">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8" name="Slide Number Placeholder 5">
            <a:extLst>
              <a:ext uri="{FF2B5EF4-FFF2-40B4-BE49-F238E27FC236}">
                <a16:creationId xmlns:a16="http://schemas.microsoft.com/office/drawing/2014/main" id="{46985BCC-3DAE-124D-B075-4DFD22B21C9E}"/>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0" name="Slide Number Placeholder 5">
            <a:extLst>
              <a:ext uri="{FF2B5EF4-FFF2-40B4-BE49-F238E27FC236}">
                <a16:creationId xmlns:a16="http://schemas.microsoft.com/office/drawing/2014/main" id="{CE34FCFA-B738-3043-9688-364609368F8A}"/>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11" name="Title 1">
            <a:extLst>
              <a:ext uri="{FF2B5EF4-FFF2-40B4-BE49-F238E27FC236}">
                <a16:creationId xmlns:a16="http://schemas.microsoft.com/office/drawing/2014/main" id="{0445ABE1-D1E7-F145-AA3E-A31A37C8594C}"/>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12" name="Text Placeholder 9">
            <a:extLst>
              <a:ext uri="{FF2B5EF4-FFF2-40B4-BE49-F238E27FC236}">
                <a16:creationId xmlns:a16="http://schemas.microsoft.com/office/drawing/2014/main" id="{4F289E27-09B5-5043-A47C-A74207AEEF8F}"/>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42273980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Layout w/Banner">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CBE9493D-C64D-4173-8D95-B1854E8E7D41}"/>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108944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7264113-4187-4EBB-AD66-68EAE65599BA}"/>
              </a:ext>
            </a:extLst>
          </p:cNvPr>
          <p:cNvSpPr>
            <a:spLocks noGrp="1"/>
          </p:cNvSpPr>
          <p:nvPr>
            <p:ph type="pic" sz="quarter" idx="14"/>
          </p:nvPr>
        </p:nvSpPr>
        <p:spPr>
          <a:xfrm>
            <a:off x="283014" y="5053605"/>
            <a:ext cx="11642286" cy="1096275"/>
          </a:xfrm>
          <a:prstGeom prst="rect">
            <a:avLst/>
          </a:prstGeom>
        </p:spPr>
        <p:txBody>
          <a:bodyPr anchor="ctr"/>
          <a:lstStyle>
            <a:lvl1pPr marL="0" indent="0" algn="ctr">
              <a:buNone/>
              <a:defRPr/>
            </a:lvl1pPr>
          </a:lstStyle>
          <a:p>
            <a:endParaRPr lang="en-ID"/>
          </a:p>
        </p:txBody>
      </p:sp>
      <p:sp>
        <p:nvSpPr>
          <p:cNvPr id="15" name="Parallelogram 3">
            <a:extLst>
              <a:ext uri="{FF2B5EF4-FFF2-40B4-BE49-F238E27FC236}">
                <a16:creationId xmlns:a16="http://schemas.microsoft.com/office/drawing/2014/main" id="{A42EFA2A-20ED-A546-B14E-7A6CE853967B}"/>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CF4ACB8E-0961-CD4C-9F5D-FA34184D40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1" name="Content Placeholder 2">
            <a:extLst>
              <a:ext uri="{FF2B5EF4-FFF2-40B4-BE49-F238E27FC236}">
                <a16:creationId xmlns:a16="http://schemas.microsoft.com/office/drawing/2014/main" id="{A6892FC5-1041-104C-BE4D-23EB7C79324C}"/>
              </a:ext>
            </a:extLst>
          </p:cNvPr>
          <p:cNvSpPr>
            <a:spLocks noGrp="1"/>
          </p:cNvSpPr>
          <p:nvPr>
            <p:ph sz="quarter" idx="18"/>
          </p:nvPr>
        </p:nvSpPr>
        <p:spPr>
          <a:xfrm>
            <a:off x="283014" y="1600200"/>
            <a:ext cx="11642286" cy="3254280"/>
          </a:xfrm>
          <a:prstGeom prst="rect">
            <a:avLst/>
          </a:prstGeom>
        </p:spPr>
        <p:txBody>
          <a:bodyPr numCol="2">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0" name="Slide Number Placeholder 5">
            <a:extLst>
              <a:ext uri="{FF2B5EF4-FFF2-40B4-BE49-F238E27FC236}">
                <a16:creationId xmlns:a16="http://schemas.microsoft.com/office/drawing/2014/main" id="{7D7C0946-9A99-0946-B0AF-8446391901D3}"/>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1" name="Slide Number Placeholder 5">
            <a:extLst>
              <a:ext uri="{FF2B5EF4-FFF2-40B4-BE49-F238E27FC236}">
                <a16:creationId xmlns:a16="http://schemas.microsoft.com/office/drawing/2014/main" id="{C9B0AF69-945B-2448-A4A3-18285B7250DC}"/>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2" name="Title 1">
            <a:extLst>
              <a:ext uri="{FF2B5EF4-FFF2-40B4-BE49-F238E27FC236}">
                <a16:creationId xmlns:a16="http://schemas.microsoft.com/office/drawing/2014/main" id="{B17B77AC-C133-E547-BDFF-FEEF43BBAC04}"/>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3" name="Text Placeholder 9">
            <a:extLst>
              <a:ext uri="{FF2B5EF4-FFF2-40B4-BE49-F238E27FC236}">
                <a16:creationId xmlns:a16="http://schemas.microsoft.com/office/drawing/2014/main" id="{4C5BC324-B8C6-7E41-A3F6-099F985B5BEF}"/>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116504333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D267FA03-8427-3146-864A-78CE3D0AF30C}"/>
              </a:ext>
            </a:extLst>
          </p:cNvPr>
          <p:cNvSpPr>
            <a:spLocks noGrp="1"/>
          </p:cNvSpPr>
          <p:nvPr>
            <p:ph sz="quarter" idx="19"/>
          </p:nvPr>
        </p:nvSpPr>
        <p:spPr>
          <a:xfrm>
            <a:off x="3395908" y="1630680"/>
            <a:ext cx="2520000" cy="454152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6" name="Content Placeholder 2">
            <a:extLst>
              <a:ext uri="{FF2B5EF4-FFF2-40B4-BE49-F238E27FC236}">
                <a16:creationId xmlns:a16="http://schemas.microsoft.com/office/drawing/2014/main" id="{BB74AD52-45C2-484C-A10C-DB2337B09723}"/>
              </a:ext>
            </a:extLst>
          </p:cNvPr>
          <p:cNvSpPr>
            <a:spLocks noGrp="1"/>
          </p:cNvSpPr>
          <p:nvPr>
            <p:ph sz="quarter" idx="20"/>
          </p:nvPr>
        </p:nvSpPr>
        <p:spPr>
          <a:xfrm>
            <a:off x="6093952" y="1630680"/>
            <a:ext cx="2520000" cy="454152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3" name="Content Placeholder 2">
            <a:extLst>
              <a:ext uri="{FF2B5EF4-FFF2-40B4-BE49-F238E27FC236}">
                <a16:creationId xmlns:a16="http://schemas.microsoft.com/office/drawing/2014/main" id="{AFC720BA-F44E-0E40-A439-CCA2FC87E1A0}"/>
              </a:ext>
            </a:extLst>
          </p:cNvPr>
          <p:cNvSpPr>
            <a:spLocks noGrp="1"/>
          </p:cNvSpPr>
          <p:nvPr>
            <p:ph sz="quarter" idx="21"/>
          </p:nvPr>
        </p:nvSpPr>
        <p:spPr>
          <a:xfrm>
            <a:off x="8803285" y="1630680"/>
            <a:ext cx="2520000" cy="454152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3" name="Content Placeholder 2">
            <a:extLst>
              <a:ext uri="{FF2B5EF4-FFF2-40B4-BE49-F238E27FC236}">
                <a16:creationId xmlns:a16="http://schemas.microsoft.com/office/drawing/2014/main" id="{B94C4E30-D8EC-CD4C-B0A9-EE4DC3F1080B}"/>
              </a:ext>
            </a:extLst>
          </p:cNvPr>
          <p:cNvSpPr>
            <a:spLocks noGrp="1"/>
          </p:cNvSpPr>
          <p:nvPr>
            <p:ph sz="quarter" idx="18"/>
          </p:nvPr>
        </p:nvSpPr>
        <p:spPr>
          <a:xfrm>
            <a:off x="697863" y="1630680"/>
            <a:ext cx="2520000" cy="454152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7" name="Parallelogram 3">
            <a:extLst>
              <a:ext uri="{FF2B5EF4-FFF2-40B4-BE49-F238E27FC236}">
                <a16:creationId xmlns:a16="http://schemas.microsoft.com/office/drawing/2014/main" id="{6D96D1FD-051E-5345-A7BC-7C4C7981A551}"/>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9F97D9A-9DD0-F04E-ABC6-1FD31B4DFA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1FF3CB7E-59D4-2946-942E-AB1D789F81B8}"/>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6A75F077-A496-3448-B2E0-DF8A3E83BAAC}"/>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5" name="Title 1">
            <a:extLst>
              <a:ext uri="{FF2B5EF4-FFF2-40B4-BE49-F238E27FC236}">
                <a16:creationId xmlns:a16="http://schemas.microsoft.com/office/drawing/2014/main" id="{71C76A2C-B8CF-6F41-BBAD-DF281283B2E5}"/>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6" name="Text Placeholder 9">
            <a:extLst>
              <a:ext uri="{FF2B5EF4-FFF2-40B4-BE49-F238E27FC236}">
                <a16:creationId xmlns:a16="http://schemas.microsoft.com/office/drawing/2014/main" id="{DF930E80-6722-7F45-87EB-0EE07FCE6947}"/>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32107758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D19C3E4-9A91-4A56-B588-962A44C1A52A}"/>
              </a:ext>
            </a:extLst>
          </p:cNvPr>
          <p:cNvSpPr>
            <a:spLocks noGrp="1"/>
          </p:cNvSpPr>
          <p:nvPr>
            <p:ph type="pic" sz="quarter" idx="14"/>
          </p:nvPr>
        </p:nvSpPr>
        <p:spPr>
          <a:xfrm>
            <a:off x="319491" y="1600200"/>
            <a:ext cx="4666294" cy="4572000"/>
          </a:xfrm>
          <a:prstGeom prst="rect">
            <a:avLst/>
          </a:prstGeom>
        </p:spPr>
        <p:txBody>
          <a:bodyPr anchor="ctr"/>
          <a:lstStyle>
            <a:lvl1pPr marL="0" indent="0" algn="ctr">
              <a:buNone/>
              <a:defRPr/>
            </a:lvl1pPr>
          </a:lstStyle>
          <a:p>
            <a:endParaRPr lang="en-ID"/>
          </a:p>
        </p:txBody>
      </p:sp>
      <p:sp>
        <p:nvSpPr>
          <p:cNvPr id="12" name="Picture Placeholder 10">
            <a:extLst>
              <a:ext uri="{FF2B5EF4-FFF2-40B4-BE49-F238E27FC236}">
                <a16:creationId xmlns:a16="http://schemas.microsoft.com/office/drawing/2014/main" id="{667A9ADB-1E48-4CA0-9DC1-FFB2810A2EA3}"/>
              </a:ext>
            </a:extLst>
          </p:cNvPr>
          <p:cNvSpPr>
            <a:spLocks noGrp="1"/>
          </p:cNvSpPr>
          <p:nvPr>
            <p:ph type="pic" sz="quarter" idx="15"/>
          </p:nvPr>
        </p:nvSpPr>
        <p:spPr>
          <a:xfrm>
            <a:off x="5135879" y="1600201"/>
            <a:ext cx="3986381" cy="1828799"/>
          </a:xfrm>
          <a:prstGeom prst="rect">
            <a:avLst/>
          </a:prstGeom>
        </p:spPr>
        <p:txBody>
          <a:bodyPr anchor="ctr"/>
          <a:lstStyle>
            <a:lvl1pPr marL="0" indent="0" algn="ctr">
              <a:buNone/>
              <a:defRPr/>
            </a:lvl1pPr>
          </a:lstStyle>
          <a:p>
            <a:endParaRPr lang="en-ID"/>
          </a:p>
        </p:txBody>
      </p:sp>
      <p:sp>
        <p:nvSpPr>
          <p:cNvPr id="13" name="Picture Placeholder 10">
            <a:extLst>
              <a:ext uri="{FF2B5EF4-FFF2-40B4-BE49-F238E27FC236}">
                <a16:creationId xmlns:a16="http://schemas.microsoft.com/office/drawing/2014/main" id="{8502B214-2686-4349-AEC1-6742DB377311}"/>
              </a:ext>
            </a:extLst>
          </p:cNvPr>
          <p:cNvSpPr>
            <a:spLocks noGrp="1"/>
          </p:cNvSpPr>
          <p:nvPr>
            <p:ph type="pic" sz="quarter" idx="16"/>
          </p:nvPr>
        </p:nvSpPr>
        <p:spPr>
          <a:xfrm>
            <a:off x="5135881" y="3550920"/>
            <a:ext cx="1941916" cy="2621280"/>
          </a:xfrm>
          <a:prstGeom prst="rect">
            <a:avLst/>
          </a:prstGeom>
        </p:spPr>
        <p:txBody>
          <a:bodyPr anchor="ctr"/>
          <a:lstStyle>
            <a:lvl1pPr marL="0" indent="0" algn="ctr">
              <a:buNone/>
              <a:defRPr/>
            </a:lvl1pPr>
          </a:lstStyle>
          <a:p>
            <a:endParaRPr lang="en-ID"/>
          </a:p>
        </p:txBody>
      </p:sp>
      <p:sp>
        <p:nvSpPr>
          <p:cNvPr id="14" name="Picture Placeholder 10">
            <a:extLst>
              <a:ext uri="{FF2B5EF4-FFF2-40B4-BE49-F238E27FC236}">
                <a16:creationId xmlns:a16="http://schemas.microsoft.com/office/drawing/2014/main" id="{C3FAE7E5-3173-43D5-BA67-5E8C52D68C4F}"/>
              </a:ext>
            </a:extLst>
          </p:cNvPr>
          <p:cNvSpPr>
            <a:spLocks noGrp="1"/>
          </p:cNvSpPr>
          <p:nvPr>
            <p:ph type="pic" sz="quarter" idx="17"/>
          </p:nvPr>
        </p:nvSpPr>
        <p:spPr>
          <a:xfrm>
            <a:off x="7180344" y="3550920"/>
            <a:ext cx="1941917" cy="2621280"/>
          </a:xfrm>
          <a:prstGeom prst="rect">
            <a:avLst/>
          </a:prstGeom>
        </p:spPr>
        <p:txBody>
          <a:bodyPr anchor="ctr"/>
          <a:lstStyle>
            <a:lvl1pPr marL="0" indent="0" algn="ctr">
              <a:buNone/>
              <a:defRPr/>
            </a:lvl1pPr>
          </a:lstStyle>
          <a:p>
            <a:endParaRPr lang="en-ID"/>
          </a:p>
        </p:txBody>
      </p:sp>
      <p:sp>
        <p:nvSpPr>
          <p:cNvPr id="15" name="Picture Placeholder 10">
            <a:extLst>
              <a:ext uri="{FF2B5EF4-FFF2-40B4-BE49-F238E27FC236}">
                <a16:creationId xmlns:a16="http://schemas.microsoft.com/office/drawing/2014/main" id="{A2C4D62D-125F-4BA1-BA36-28807380D456}"/>
              </a:ext>
            </a:extLst>
          </p:cNvPr>
          <p:cNvSpPr>
            <a:spLocks noGrp="1"/>
          </p:cNvSpPr>
          <p:nvPr>
            <p:ph type="pic" sz="quarter" idx="18"/>
          </p:nvPr>
        </p:nvSpPr>
        <p:spPr>
          <a:xfrm>
            <a:off x="9272356" y="1600201"/>
            <a:ext cx="2652943" cy="4572000"/>
          </a:xfrm>
          <a:prstGeom prst="rect">
            <a:avLst/>
          </a:prstGeom>
        </p:spPr>
        <p:txBody>
          <a:bodyPr anchor="ctr"/>
          <a:lstStyle>
            <a:lvl1pPr marL="0" indent="0" algn="ctr">
              <a:buNone/>
              <a:defRPr/>
            </a:lvl1pPr>
          </a:lstStyle>
          <a:p>
            <a:endParaRPr lang="en-ID"/>
          </a:p>
        </p:txBody>
      </p:sp>
      <p:sp>
        <p:nvSpPr>
          <p:cNvPr id="18" name="Parallelogram 3">
            <a:extLst>
              <a:ext uri="{FF2B5EF4-FFF2-40B4-BE49-F238E27FC236}">
                <a16:creationId xmlns:a16="http://schemas.microsoft.com/office/drawing/2014/main" id="{6990CF76-0C6E-164C-A5FD-904D3AFAA210}"/>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06C4BED6-14DD-174C-9AA2-7869E2D1CC0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6" name="Slide Number Placeholder 5">
            <a:extLst>
              <a:ext uri="{FF2B5EF4-FFF2-40B4-BE49-F238E27FC236}">
                <a16:creationId xmlns:a16="http://schemas.microsoft.com/office/drawing/2014/main" id="{3CC15C67-BB08-3843-811A-62335FC9A6C8}"/>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7" name="Slide Number Placeholder 5">
            <a:extLst>
              <a:ext uri="{FF2B5EF4-FFF2-40B4-BE49-F238E27FC236}">
                <a16:creationId xmlns:a16="http://schemas.microsoft.com/office/drawing/2014/main" id="{131CD9F7-D4F1-054F-904C-08046E7FB752}"/>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6" name="Title 1">
            <a:extLst>
              <a:ext uri="{FF2B5EF4-FFF2-40B4-BE49-F238E27FC236}">
                <a16:creationId xmlns:a16="http://schemas.microsoft.com/office/drawing/2014/main" id="{42DC0D97-6728-9C43-B770-DE267E91DD51}"/>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7" name="Text Placeholder 9">
            <a:extLst>
              <a:ext uri="{FF2B5EF4-FFF2-40B4-BE49-F238E27FC236}">
                <a16:creationId xmlns:a16="http://schemas.microsoft.com/office/drawing/2014/main" id="{CDC21420-2AE6-3647-90A1-8A758059C3D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177623997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70B5E51D-FD1F-4C87-93AA-8A326C2485B2}"/>
              </a:ext>
            </a:extLst>
          </p:cNvPr>
          <p:cNvSpPr>
            <a:spLocks noGrp="1"/>
          </p:cNvSpPr>
          <p:nvPr>
            <p:ph type="pic" sz="quarter" idx="14"/>
          </p:nvPr>
        </p:nvSpPr>
        <p:spPr>
          <a:xfrm>
            <a:off x="283014" y="2412924"/>
            <a:ext cx="2520000" cy="3775003"/>
          </a:xfrm>
          <a:prstGeom prst="rect">
            <a:avLst/>
          </a:prstGeom>
        </p:spPr>
        <p:txBody>
          <a:bodyPr anchor="ctr"/>
          <a:lstStyle>
            <a:lvl1pPr marL="0" indent="0" algn="ctr">
              <a:buNone/>
              <a:defRPr/>
            </a:lvl1pPr>
          </a:lstStyle>
          <a:p>
            <a:endParaRPr lang="id-ID"/>
          </a:p>
        </p:txBody>
      </p:sp>
      <p:sp>
        <p:nvSpPr>
          <p:cNvPr id="12" name="Picture Placeholder 11">
            <a:extLst>
              <a:ext uri="{FF2B5EF4-FFF2-40B4-BE49-F238E27FC236}">
                <a16:creationId xmlns:a16="http://schemas.microsoft.com/office/drawing/2014/main" id="{96ADC654-223A-4D00-BE02-70EA40CA51F6}"/>
              </a:ext>
            </a:extLst>
          </p:cNvPr>
          <p:cNvSpPr>
            <a:spLocks noGrp="1"/>
          </p:cNvSpPr>
          <p:nvPr>
            <p:ph type="pic" sz="quarter" idx="15"/>
          </p:nvPr>
        </p:nvSpPr>
        <p:spPr>
          <a:xfrm>
            <a:off x="3270510" y="2395400"/>
            <a:ext cx="2520000" cy="3775003"/>
          </a:xfrm>
          <a:prstGeom prst="rect">
            <a:avLst/>
          </a:prstGeom>
        </p:spPr>
        <p:txBody>
          <a:bodyPr anchor="ctr"/>
          <a:lstStyle>
            <a:lvl1pPr marL="0" indent="0" algn="ctr">
              <a:buNone/>
              <a:defRPr/>
            </a:lvl1pPr>
          </a:lstStyle>
          <a:p>
            <a:endParaRPr lang="id-ID"/>
          </a:p>
        </p:txBody>
      </p:sp>
      <p:sp>
        <p:nvSpPr>
          <p:cNvPr id="13" name="Picture Placeholder 11">
            <a:extLst>
              <a:ext uri="{FF2B5EF4-FFF2-40B4-BE49-F238E27FC236}">
                <a16:creationId xmlns:a16="http://schemas.microsoft.com/office/drawing/2014/main" id="{B95F7005-6F08-46B7-BFA6-60D84DAD9995}"/>
              </a:ext>
            </a:extLst>
          </p:cNvPr>
          <p:cNvSpPr>
            <a:spLocks noGrp="1"/>
          </p:cNvSpPr>
          <p:nvPr>
            <p:ph type="pic" sz="quarter" idx="16"/>
          </p:nvPr>
        </p:nvSpPr>
        <p:spPr>
          <a:xfrm>
            <a:off x="6401491" y="2395400"/>
            <a:ext cx="2520000" cy="3775003"/>
          </a:xfrm>
          <a:prstGeom prst="rect">
            <a:avLst/>
          </a:prstGeom>
        </p:spPr>
        <p:txBody>
          <a:bodyPr anchor="ctr"/>
          <a:lstStyle>
            <a:lvl1pPr marL="0" indent="0" algn="ctr">
              <a:buNone/>
              <a:defRPr/>
            </a:lvl1pPr>
          </a:lstStyle>
          <a:p>
            <a:endParaRPr lang="id-ID"/>
          </a:p>
        </p:txBody>
      </p:sp>
      <p:sp>
        <p:nvSpPr>
          <p:cNvPr id="14" name="Picture Placeholder 11">
            <a:extLst>
              <a:ext uri="{FF2B5EF4-FFF2-40B4-BE49-F238E27FC236}">
                <a16:creationId xmlns:a16="http://schemas.microsoft.com/office/drawing/2014/main" id="{4D823C65-70E5-4B30-81AB-42F2E48BAD4F}"/>
              </a:ext>
            </a:extLst>
          </p:cNvPr>
          <p:cNvSpPr>
            <a:spLocks noGrp="1"/>
          </p:cNvSpPr>
          <p:nvPr>
            <p:ph type="pic" sz="quarter" idx="17"/>
          </p:nvPr>
        </p:nvSpPr>
        <p:spPr>
          <a:xfrm>
            <a:off x="9395174" y="2395400"/>
            <a:ext cx="2520000" cy="3775003"/>
          </a:xfrm>
          <a:prstGeom prst="rect">
            <a:avLst/>
          </a:prstGeom>
        </p:spPr>
        <p:txBody>
          <a:bodyPr anchor="ctr"/>
          <a:lstStyle>
            <a:lvl1pPr marL="0" indent="0" algn="ctr">
              <a:buNone/>
              <a:defRPr/>
            </a:lvl1pPr>
          </a:lstStyle>
          <a:p>
            <a:endParaRPr lang="id-ID"/>
          </a:p>
        </p:txBody>
      </p:sp>
      <p:sp>
        <p:nvSpPr>
          <p:cNvPr id="17" name="Parallelogram 3">
            <a:extLst>
              <a:ext uri="{FF2B5EF4-FFF2-40B4-BE49-F238E27FC236}">
                <a16:creationId xmlns:a16="http://schemas.microsoft.com/office/drawing/2014/main" id="{6D96D1FD-051E-5345-A7BC-7C4C7981A551}"/>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9F97D9A-9DD0-F04E-ABC6-1FD31B4DFA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5" name="Content Placeholder 2">
            <a:extLst>
              <a:ext uri="{FF2B5EF4-FFF2-40B4-BE49-F238E27FC236}">
                <a16:creationId xmlns:a16="http://schemas.microsoft.com/office/drawing/2014/main" id="{1E996016-300E-064E-A546-97DB71B677D6}"/>
              </a:ext>
            </a:extLst>
          </p:cNvPr>
          <p:cNvSpPr>
            <a:spLocks noGrp="1"/>
          </p:cNvSpPr>
          <p:nvPr>
            <p:ph sz="quarter" idx="19" hasCustomPrompt="1"/>
          </p:nvPr>
        </p:nvSpPr>
        <p:spPr>
          <a:xfrm>
            <a:off x="3268105" y="1600200"/>
            <a:ext cx="2520000" cy="545800"/>
          </a:xfrm>
          <a:prstGeom prst="rect">
            <a:avLst/>
          </a:prstGeom>
        </p:spPr>
        <p:txBody>
          <a:bodyPr anchor="b">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a:t>
            </a:r>
            <a:br>
              <a:rPr lang="en-US"/>
            </a:br>
            <a:r>
              <a:rPr lang="en-US"/>
              <a:t>text style</a:t>
            </a:r>
          </a:p>
        </p:txBody>
      </p:sp>
      <p:sp>
        <p:nvSpPr>
          <p:cNvPr id="16" name="Content Placeholder 2">
            <a:extLst>
              <a:ext uri="{FF2B5EF4-FFF2-40B4-BE49-F238E27FC236}">
                <a16:creationId xmlns:a16="http://schemas.microsoft.com/office/drawing/2014/main" id="{FA6E6454-C0B2-8748-A91D-1434D4925526}"/>
              </a:ext>
            </a:extLst>
          </p:cNvPr>
          <p:cNvSpPr>
            <a:spLocks noGrp="1"/>
          </p:cNvSpPr>
          <p:nvPr>
            <p:ph sz="quarter" idx="20" hasCustomPrompt="1"/>
          </p:nvPr>
        </p:nvSpPr>
        <p:spPr>
          <a:xfrm>
            <a:off x="6399716" y="1600200"/>
            <a:ext cx="2520000" cy="545800"/>
          </a:xfrm>
          <a:prstGeom prst="rect">
            <a:avLst/>
          </a:prstGeom>
        </p:spPr>
        <p:txBody>
          <a:bodyPr anchor="b">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a:t>
            </a:r>
            <a:br>
              <a:rPr lang="en-US"/>
            </a:br>
            <a:r>
              <a:rPr lang="en-US"/>
              <a:t>text style</a:t>
            </a:r>
          </a:p>
        </p:txBody>
      </p:sp>
      <p:sp>
        <p:nvSpPr>
          <p:cNvPr id="23" name="Content Placeholder 2">
            <a:extLst>
              <a:ext uri="{FF2B5EF4-FFF2-40B4-BE49-F238E27FC236}">
                <a16:creationId xmlns:a16="http://schemas.microsoft.com/office/drawing/2014/main" id="{4D255056-0074-604F-A8E0-D73C608BA826}"/>
              </a:ext>
            </a:extLst>
          </p:cNvPr>
          <p:cNvSpPr>
            <a:spLocks noGrp="1"/>
          </p:cNvSpPr>
          <p:nvPr>
            <p:ph sz="quarter" idx="21" hasCustomPrompt="1"/>
          </p:nvPr>
        </p:nvSpPr>
        <p:spPr>
          <a:xfrm>
            <a:off x="9405300" y="1600200"/>
            <a:ext cx="2520000" cy="545800"/>
          </a:xfrm>
          <a:prstGeom prst="rect">
            <a:avLst/>
          </a:prstGeom>
        </p:spPr>
        <p:txBody>
          <a:bodyPr anchor="b">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a:t>
            </a:r>
            <a:br>
              <a:rPr lang="en-US"/>
            </a:br>
            <a:r>
              <a:rPr lang="en-US"/>
              <a:t>text style</a:t>
            </a:r>
          </a:p>
        </p:txBody>
      </p:sp>
      <p:sp>
        <p:nvSpPr>
          <p:cNvPr id="24" name="Content Placeholder 2">
            <a:extLst>
              <a:ext uri="{FF2B5EF4-FFF2-40B4-BE49-F238E27FC236}">
                <a16:creationId xmlns:a16="http://schemas.microsoft.com/office/drawing/2014/main" id="{D9755290-4C3C-E24C-B6BC-20DF6E880554}"/>
              </a:ext>
            </a:extLst>
          </p:cNvPr>
          <p:cNvSpPr>
            <a:spLocks noGrp="1"/>
          </p:cNvSpPr>
          <p:nvPr>
            <p:ph sz="quarter" idx="18" hasCustomPrompt="1"/>
          </p:nvPr>
        </p:nvSpPr>
        <p:spPr>
          <a:xfrm>
            <a:off x="279978" y="1617724"/>
            <a:ext cx="2520000" cy="545800"/>
          </a:xfrm>
          <a:prstGeom prst="rect">
            <a:avLst/>
          </a:prstGeom>
        </p:spPr>
        <p:txBody>
          <a:bodyPr anchor="b">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a:t>
            </a:r>
            <a:br>
              <a:rPr lang="en-US"/>
            </a:br>
            <a:r>
              <a:rPr lang="en-US"/>
              <a:t>text style</a:t>
            </a:r>
          </a:p>
        </p:txBody>
      </p:sp>
      <p:sp>
        <p:nvSpPr>
          <p:cNvPr id="25" name="Slide Number Placeholder 5">
            <a:extLst>
              <a:ext uri="{FF2B5EF4-FFF2-40B4-BE49-F238E27FC236}">
                <a16:creationId xmlns:a16="http://schemas.microsoft.com/office/drawing/2014/main" id="{566D9861-0860-504E-9168-97DF8CEF6D4C}"/>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26" name="Slide Number Placeholder 5">
            <a:extLst>
              <a:ext uri="{FF2B5EF4-FFF2-40B4-BE49-F238E27FC236}">
                <a16:creationId xmlns:a16="http://schemas.microsoft.com/office/drawing/2014/main" id="{DF97B0E7-12BE-D947-A4B7-BC798D30E333}"/>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9" name="Title 1">
            <a:extLst>
              <a:ext uri="{FF2B5EF4-FFF2-40B4-BE49-F238E27FC236}">
                <a16:creationId xmlns:a16="http://schemas.microsoft.com/office/drawing/2014/main" id="{FF2C9176-1BC1-CD4C-86E4-E42842382134}"/>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30" name="Text Placeholder 9">
            <a:extLst>
              <a:ext uri="{FF2B5EF4-FFF2-40B4-BE49-F238E27FC236}">
                <a16:creationId xmlns:a16="http://schemas.microsoft.com/office/drawing/2014/main" id="{036D5B80-0FB8-8148-AD1D-0B2662B7836E}"/>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413068757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2" name="Content Placeholder 2">
            <a:extLst>
              <a:ext uri="{FF2B5EF4-FFF2-40B4-BE49-F238E27FC236}">
                <a16:creationId xmlns:a16="http://schemas.microsoft.com/office/drawing/2014/main" id="{AFB2EE90-08F0-9E43-914C-CA97DEDF2DD1}"/>
              </a:ext>
            </a:extLst>
          </p:cNvPr>
          <p:cNvSpPr>
            <a:spLocks noGrp="1"/>
          </p:cNvSpPr>
          <p:nvPr>
            <p:ph sz="quarter" idx="19"/>
          </p:nvPr>
        </p:nvSpPr>
        <p:spPr>
          <a:xfrm>
            <a:off x="283014" y="1600200"/>
            <a:ext cx="11642286" cy="4572000"/>
          </a:xfrm>
          <a:prstGeom prst="rect">
            <a:avLst/>
          </a:prstGeom>
        </p:spPr>
        <p:txBody>
          <a:bodyPr lIns="182880" rIns="182880"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0" name="Slide Number Placeholder 5">
            <a:extLst>
              <a:ext uri="{FF2B5EF4-FFF2-40B4-BE49-F238E27FC236}">
                <a16:creationId xmlns:a16="http://schemas.microsoft.com/office/drawing/2014/main" id="{FF1B16AB-EAF5-B740-81F2-7CA84EACE517}"/>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1" name="Slide Number Placeholder 5">
            <a:extLst>
              <a:ext uri="{FF2B5EF4-FFF2-40B4-BE49-F238E27FC236}">
                <a16:creationId xmlns:a16="http://schemas.microsoft.com/office/drawing/2014/main" id="{1E43D0B7-6B4C-694E-BA98-8FA6A6C777B4}"/>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1" name="Title 1">
            <a:extLst>
              <a:ext uri="{FF2B5EF4-FFF2-40B4-BE49-F238E27FC236}">
                <a16:creationId xmlns:a16="http://schemas.microsoft.com/office/drawing/2014/main" id="{83DB8FD7-7134-9C43-A5D9-4ABBB254CD90}"/>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23" name="Text Placeholder 9">
            <a:extLst>
              <a:ext uri="{FF2B5EF4-FFF2-40B4-BE49-F238E27FC236}">
                <a16:creationId xmlns:a16="http://schemas.microsoft.com/office/drawing/2014/main" id="{549260A2-E3DE-9C4A-BCCA-E8AE523F4635}"/>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l">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96818488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cxnSp>
        <p:nvCxnSpPr>
          <p:cNvPr id="11" name="Straight Connector 10">
            <a:extLst>
              <a:ext uri="{FF2B5EF4-FFF2-40B4-BE49-F238E27FC236}">
                <a16:creationId xmlns:a16="http://schemas.microsoft.com/office/drawing/2014/main" id="{B8596E58-DF50-EB49-A35A-C17C3CE36112}"/>
              </a:ext>
            </a:extLst>
          </p:cNvPr>
          <p:cNvCxnSpPr>
            <a:cxnSpLocks noChangeAspect="1"/>
          </p:cNvCxnSpPr>
          <p:nvPr userDrawn="1"/>
        </p:nvCxnSpPr>
        <p:spPr>
          <a:xfrm flipV="1">
            <a:off x="6114929" y="1600201"/>
            <a:ext cx="0" cy="4571999"/>
          </a:xfrm>
          <a:prstGeom prst="line">
            <a:avLst/>
          </a:prstGeom>
          <a:ln w="12700">
            <a:solidFill>
              <a:schemeClr val="accent5"/>
            </a:solidFill>
          </a:ln>
          <a:effectLst/>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9829B9FF-849D-3847-80FA-46FA33C35125}"/>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36DBF007-8FA8-C14C-9BDB-F5EB039F6BC2}"/>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5" name="Content Placeholder 2">
            <a:extLst>
              <a:ext uri="{FF2B5EF4-FFF2-40B4-BE49-F238E27FC236}">
                <a16:creationId xmlns:a16="http://schemas.microsoft.com/office/drawing/2014/main" id="{8FBE7794-4C60-BC49-AFF3-8EAE1158DC1F}"/>
              </a:ext>
            </a:extLst>
          </p:cNvPr>
          <p:cNvSpPr>
            <a:spLocks noGrp="1"/>
          </p:cNvSpPr>
          <p:nvPr>
            <p:ph sz="quarter" idx="18"/>
          </p:nvPr>
        </p:nvSpPr>
        <p:spPr>
          <a:xfrm>
            <a:off x="6671734" y="2007370"/>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Content Placeholder 2">
            <a:extLst>
              <a:ext uri="{FF2B5EF4-FFF2-40B4-BE49-F238E27FC236}">
                <a16:creationId xmlns:a16="http://schemas.microsoft.com/office/drawing/2014/main" id="{0EA1C274-6E34-C14C-BEA8-C20BD02316A6}"/>
              </a:ext>
            </a:extLst>
          </p:cNvPr>
          <p:cNvSpPr>
            <a:spLocks noGrp="1"/>
          </p:cNvSpPr>
          <p:nvPr>
            <p:ph sz="quarter" idx="19"/>
          </p:nvPr>
        </p:nvSpPr>
        <p:spPr>
          <a:xfrm>
            <a:off x="773854" y="2007370"/>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7" name="Title 1">
            <a:extLst>
              <a:ext uri="{FF2B5EF4-FFF2-40B4-BE49-F238E27FC236}">
                <a16:creationId xmlns:a16="http://schemas.microsoft.com/office/drawing/2014/main" id="{5E040B91-098B-A845-846C-F6840A01BB33}"/>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8" name="Text Placeholder 9">
            <a:extLst>
              <a:ext uri="{FF2B5EF4-FFF2-40B4-BE49-F238E27FC236}">
                <a16:creationId xmlns:a16="http://schemas.microsoft.com/office/drawing/2014/main" id="{CF1B488C-6675-0346-882A-3DF73FECE628}"/>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87273912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70B5E51D-FD1F-4C87-93AA-8A326C2485B2}"/>
              </a:ext>
            </a:extLst>
          </p:cNvPr>
          <p:cNvSpPr>
            <a:spLocks noGrp="1"/>
          </p:cNvSpPr>
          <p:nvPr>
            <p:ph type="pic" sz="quarter" idx="14"/>
          </p:nvPr>
        </p:nvSpPr>
        <p:spPr>
          <a:xfrm>
            <a:off x="283014" y="1600201"/>
            <a:ext cx="5812986" cy="4572000"/>
          </a:xfrm>
          <a:prstGeom prst="rect">
            <a:avLst/>
          </a:prstGeom>
        </p:spPr>
        <p:txBody>
          <a:bodyPr anchor="ctr"/>
          <a:lstStyle>
            <a:lvl1pPr marL="0" indent="0" algn="ctr">
              <a:buNone/>
              <a:defRPr/>
            </a:lvl1pPr>
          </a:lstStyle>
          <a:p>
            <a:endParaRPr lang="id-ID"/>
          </a:p>
        </p:txBody>
      </p:sp>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0" name="Content Placeholder 2">
            <a:extLst>
              <a:ext uri="{FF2B5EF4-FFF2-40B4-BE49-F238E27FC236}">
                <a16:creationId xmlns:a16="http://schemas.microsoft.com/office/drawing/2014/main" id="{4C5F24DA-7A5C-8A4E-8358-EA73D2D0CB17}"/>
              </a:ext>
            </a:extLst>
          </p:cNvPr>
          <p:cNvSpPr>
            <a:spLocks noGrp="1"/>
          </p:cNvSpPr>
          <p:nvPr>
            <p:ph sz="quarter" idx="18"/>
          </p:nvPr>
        </p:nvSpPr>
        <p:spPr>
          <a:xfrm>
            <a:off x="6671734" y="2007370"/>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2" name="Slide Number Placeholder 5">
            <a:extLst>
              <a:ext uri="{FF2B5EF4-FFF2-40B4-BE49-F238E27FC236}">
                <a16:creationId xmlns:a16="http://schemas.microsoft.com/office/drawing/2014/main" id="{22B10D0F-FD19-A241-8342-6CAF1ACFCD68}"/>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0313948-116C-F44C-B65B-B054DD4F04A5}"/>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2" name="Title 1">
            <a:extLst>
              <a:ext uri="{FF2B5EF4-FFF2-40B4-BE49-F238E27FC236}">
                <a16:creationId xmlns:a16="http://schemas.microsoft.com/office/drawing/2014/main" id="{944D05BB-8332-C549-9D48-6E5393C07780}"/>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23" name="Text Placeholder 9">
            <a:extLst>
              <a:ext uri="{FF2B5EF4-FFF2-40B4-BE49-F238E27FC236}">
                <a16:creationId xmlns:a16="http://schemas.microsoft.com/office/drawing/2014/main" id="{7A1CE3B9-6FE6-A440-A3D8-621CB0F193E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l">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195383922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1119D940-E316-A141-9440-B733A9282499}"/>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B0FD14B3-C232-4644-A481-3B574E4868AE}"/>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2" name="Picture Placeholder 11">
            <a:extLst>
              <a:ext uri="{FF2B5EF4-FFF2-40B4-BE49-F238E27FC236}">
                <a16:creationId xmlns:a16="http://schemas.microsoft.com/office/drawing/2014/main" id="{E228506E-6BC3-C54F-9237-7868F977D5B4}"/>
              </a:ext>
            </a:extLst>
          </p:cNvPr>
          <p:cNvSpPr>
            <a:spLocks noGrp="1"/>
          </p:cNvSpPr>
          <p:nvPr>
            <p:ph type="pic" sz="quarter" idx="14"/>
          </p:nvPr>
        </p:nvSpPr>
        <p:spPr>
          <a:xfrm>
            <a:off x="6112314" y="1600201"/>
            <a:ext cx="5812986" cy="4572000"/>
          </a:xfrm>
          <a:prstGeom prst="rect">
            <a:avLst/>
          </a:prstGeom>
        </p:spPr>
        <p:txBody>
          <a:bodyPr anchor="ctr"/>
          <a:lstStyle>
            <a:lvl1pPr marL="0" indent="0" algn="ctr">
              <a:buNone/>
              <a:defRPr/>
            </a:lvl1pPr>
          </a:lstStyle>
          <a:p>
            <a:endParaRPr lang="id-ID"/>
          </a:p>
        </p:txBody>
      </p:sp>
      <p:sp>
        <p:nvSpPr>
          <p:cNvPr id="23" name="Content Placeholder 2">
            <a:extLst>
              <a:ext uri="{FF2B5EF4-FFF2-40B4-BE49-F238E27FC236}">
                <a16:creationId xmlns:a16="http://schemas.microsoft.com/office/drawing/2014/main" id="{6CBF6F4C-49D8-9B4A-BDF2-20EBA888AC58}"/>
              </a:ext>
            </a:extLst>
          </p:cNvPr>
          <p:cNvSpPr>
            <a:spLocks noGrp="1"/>
          </p:cNvSpPr>
          <p:nvPr>
            <p:ph sz="quarter" idx="18"/>
          </p:nvPr>
        </p:nvSpPr>
        <p:spPr>
          <a:xfrm>
            <a:off x="804334" y="2007370"/>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4" name="Title 1">
            <a:extLst>
              <a:ext uri="{FF2B5EF4-FFF2-40B4-BE49-F238E27FC236}">
                <a16:creationId xmlns:a16="http://schemas.microsoft.com/office/drawing/2014/main" id="{C4200531-8DAF-114B-90F7-9D8371437B95}"/>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25" name="Text Placeholder 9">
            <a:extLst>
              <a:ext uri="{FF2B5EF4-FFF2-40B4-BE49-F238E27FC236}">
                <a16:creationId xmlns:a16="http://schemas.microsoft.com/office/drawing/2014/main" id="{2DD3FC6B-82EF-BF49-8BAA-279D1700E9AD}"/>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l">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14606388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Layout 9">
    <p:spTree>
      <p:nvGrpSpPr>
        <p:cNvPr id="1" name=""/>
        <p:cNvGrpSpPr/>
        <p:nvPr/>
      </p:nvGrpSpPr>
      <p:grpSpPr>
        <a:xfrm>
          <a:off x="0" y="0"/>
          <a:ext cx="0" cy="0"/>
          <a:chOff x="0" y="0"/>
          <a:chExt cx="0" cy="0"/>
        </a:xfrm>
      </p:grpSpPr>
      <p:sp>
        <p:nvSpPr>
          <p:cNvPr id="14" name="Parallelogram 3">
            <a:extLst>
              <a:ext uri="{FF2B5EF4-FFF2-40B4-BE49-F238E27FC236}">
                <a16:creationId xmlns:a16="http://schemas.microsoft.com/office/drawing/2014/main" id="{1B6F79E1-981C-FD47-9197-310057CE5283}"/>
              </a:ext>
            </a:extLst>
          </p:cNvPr>
          <p:cNvSpPr/>
          <p:nvPr userDrawn="1"/>
        </p:nvSpPr>
        <p:spPr>
          <a:xfrm>
            <a:off x="0" y="6528337"/>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0" name="Slide Number Placeholder 5">
            <a:extLst>
              <a:ext uri="{FF2B5EF4-FFF2-40B4-BE49-F238E27FC236}">
                <a16:creationId xmlns:a16="http://schemas.microsoft.com/office/drawing/2014/main" id="{0F9212B7-5E64-FD4F-8EE1-933946643115}"/>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78778817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Layout 10">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49E94143-FE7E-4405-B3B0-6F6A3B33E647}"/>
              </a:ext>
            </a:extLst>
          </p:cNvPr>
          <p:cNvSpPr>
            <a:spLocks noGrp="1"/>
          </p:cNvSpPr>
          <p:nvPr>
            <p:ph type="pic" sz="quarter" idx="14"/>
          </p:nvPr>
        </p:nvSpPr>
        <p:spPr>
          <a:xfrm>
            <a:off x="1325960" y="2039936"/>
            <a:ext cx="1260000" cy="1260000"/>
          </a:xfrm>
          <a:prstGeom prst="rect">
            <a:avLst/>
          </a:prstGeom>
        </p:spPr>
        <p:txBody>
          <a:bodyPr anchor="ctr"/>
          <a:lstStyle>
            <a:lvl1pPr marL="0" indent="0" algn="ctr">
              <a:buNone/>
              <a:defRPr sz="1200"/>
            </a:lvl1pPr>
          </a:lstStyle>
          <a:p>
            <a:endParaRPr lang="id-ID"/>
          </a:p>
        </p:txBody>
      </p:sp>
      <p:sp>
        <p:nvSpPr>
          <p:cNvPr id="13" name="Picture Placeholder 6">
            <a:extLst>
              <a:ext uri="{FF2B5EF4-FFF2-40B4-BE49-F238E27FC236}">
                <a16:creationId xmlns:a16="http://schemas.microsoft.com/office/drawing/2014/main" id="{7F39CC5B-CD77-41B3-A9F8-0BC5279C8B61}"/>
              </a:ext>
            </a:extLst>
          </p:cNvPr>
          <p:cNvSpPr>
            <a:spLocks noGrp="1"/>
          </p:cNvSpPr>
          <p:nvPr>
            <p:ph type="pic" sz="quarter" idx="15"/>
          </p:nvPr>
        </p:nvSpPr>
        <p:spPr>
          <a:xfrm>
            <a:off x="9552806" y="2039936"/>
            <a:ext cx="1260000" cy="1260000"/>
          </a:xfrm>
          <a:prstGeom prst="rect">
            <a:avLst/>
          </a:prstGeom>
        </p:spPr>
        <p:txBody>
          <a:bodyPr anchor="ctr"/>
          <a:lstStyle>
            <a:lvl1pPr marL="0" indent="0" algn="ctr">
              <a:buNone/>
              <a:defRPr sz="1200"/>
            </a:lvl1pPr>
          </a:lstStyle>
          <a:p>
            <a:endParaRPr lang="id-ID"/>
          </a:p>
        </p:txBody>
      </p:sp>
      <p:sp>
        <p:nvSpPr>
          <p:cNvPr id="14" name="Picture Placeholder 6">
            <a:extLst>
              <a:ext uri="{FF2B5EF4-FFF2-40B4-BE49-F238E27FC236}">
                <a16:creationId xmlns:a16="http://schemas.microsoft.com/office/drawing/2014/main" id="{A9DC35DC-2D52-4786-87F7-0622512D0AC8}"/>
              </a:ext>
            </a:extLst>
          </p:cNvPr>
          <p:cNvSpPr>
            <a:spLocks noGrp="1"/>
          </p:cNvSpPr>
          <p:nvPr>
            <p:ph type="pic" sz="quarter" idx="16"/>
          </p:nvPr>
        </p:nvSpPr>
        <p:spPr>
          <a:xfrm>
            <a:off x="5466000" y="2039936"/>
            <a:ext cx="1260000" cy="1260000"/>
          </a:xfrm>
          <a:prstGeom prst="rect">
            <a:avLst/>
          </a:prstGeom>
        </p:spPr>
        <p:txBody>
          <a:bodyPr anchor="ctr"/>
          <a:lstStyle>
            <a:lvl1pPr marL="0" indent="0" algn="ctr">
              <a:buNone/>
              <a:defRPr sz="1200"/>
            </a:lvl1pPr>
          </a:lstStyle>
          <a:p>
            <a:endParaRPr lang="id-ID"/>
          </a:p>
        </p:txBody>
      </p:sp>
      <p:sp>
        <p:nvSpPr>
          <p:cNvPr id="15" name="Parallelogram 3">
            <a:extLst>
              <a:ext uri="{FF2B5EF4-FFF2-40B4-BE49-F238E27FC236}">
                <a16:creationId xmlns:a16="http://schemas.microsoft.com/office/drawing/2014/main" id="{CD111768-2C1C-5544-8830-447CC28743CE}"/>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82639FA-4128-334B-96D3-E9CB6BC897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3" name="Content Placeholder 2">
            <a:extLst>
              <a:ext uri="{FF2B5EF4-FFF2-40B4-BE49-F238E27FC236}">
                <a16:creationId xmlns:a16="http://schemas.microsoft.com/office/drawing/2014/main" id="{2F9E7919-F074-4145-8E46-5518A0D1D4F3}"/>
              </a:ext>
            </a:extLst>
          </p:cNvPr>
          <p:cNvSpPr>
            <a:spLocks noGrp="1"/>
          </p:cNvSpPr>
          <p:nvPr>
            <p:ph sz="quarter" idx="18"/>
          </p:nvPr>
        </p:nvSpPr>
        <p:spPr>
          <a:xfrm>
            <a:off x="695960" y="3558066"/>
            <a:ext cx="2520000" cy="2614134"/>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4" name="Content Placeholder 2">
            <a:extLst>
              <a:ext uri="{FF2B5EF4-FFF2-40B4-BE49-F238E27FC236}">
                <a16:creationId xmlns:a16="http://schemas.microsoft.com/office/drawing/2014/main" id="{479445AF-0685-8347-96C4-61DDE54E60EF}"/>
              </a:ext>
            </a:extLst>
          </p:cNvPr>
          <p:cNvSpPr>
            <a:spLocks noGrp="1"/>
          </p:cNvSpPr>
          <p:nvPr>
            <p:ph sz="quarter" idx="19"/>
          </p:nvPr>
        </p:nvSpPr>
        <p:spPr>
          <a:xfrm>
            <a:off x="4836000" y="3558066"/>
            <a:ext cx="2520000" cy="2614134"/>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5" name="Content Placeholder 2">
            <a:extLst>
              <a:ext uri="{FF2B5EF4-FFF2-40B4-BE49-F238E27FC236}">
                <a16:creationId xmlns:a16="http://schemas.microsoft.com/office/drawing/2014/main" id="{5E84D8D3-32CD-E54A-931B-D850228136FF}"/>
              </a:ext>
            </a:extLst>
          </p:cNvPr>
          <p:cNvSpPr>
            <a:spLocks noGrp="1"/>
          </p:cNvSpPr>
          <p:nvPr>
            <p:ph sz="quarter" idx="20"/>
          </p:nvPr>
        </p:nvSpPr>
        <p:spPr>
          <a:xfrm>
            <a:off x="8922806" y="3558066"/>
            <a:ext cx="2520000" cy="2614134"/>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6" name="Slide Number Placeholder 5">
            <a:extLst>
              <a:ext uri="{FF2B5EF4-FFF2-40B4-BE49-F238E27FC236}">
                <a16:creationId xmlns:a16="http://schemas.microsoft.com/office/drawing/2014/main" id="{D694C164-32AC-5449-A339-E5D94DA7AC39}"/>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7" name="Slide Number Placeholder 5">
            <a:extLst>
              <a:ext uri="{FF2B5EF4-FFF2-40B4-BE49-F238E27FC236}">
                <a16:creationId xmlns:a16="http://schemas.microsoft.com/office/drawing/2014/main" id="{E743F1B6-4293-D44B-A947-17653B7B0F7F}"/>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6" name="Title 1">
            <a:extLst>
              <a:ext uri="{FF2B5EF4-FFF2-40B4-BE49-F238E27FC236}">
                <a16:creationId xmlns:a16="http://schemas.microsoft.com/office/drawing/2014/main" id="{0FE1C186-8B6C-7247-8EEB-95A123C128C3}"/>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7" name="Text Placeholder 9">
            <a:extLst>
              <a:ext uri="{FF2B5EF4-FFF2-40B4-BE49-F238E27FC236}">
                <a16:creationId xmlns:a16="http://schemas.microsoft.com/office/drawing/2014/main" id="{07CB6CFF-7387-E545-B25A-DE8289A1C367}"/>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3696850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lank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CBE9493D-C64D-4173-8D95-B1854E8E7D41}"/>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412661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Layout 11">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149D4E7D-F51D-4CEF-AC74-A691AA6AE2A8}"/>
              </a:ext>
            </a:extLst>
          </p:cNvPr>
          <p:cNvSpPr>
            <a:spLocks noGrp="1"/>
          </p:cNvSpPr>
          <p:nvPr>
            <p:ph type="pic" sz="quarter" idx="14"/>
          </p:nvPr>
        </p:nvSpPr>
        <p:spPr>
          <a:xfrm>
            <a:off x="695960" y="1654234"/>
            <a:ext cx="1800225" cy="1768338"/>
          </a:xfrm>
          <a:prstGeom prst="rect">
            <a:avLst/>
          </a:prstGeom>
        </p:spPr>
        <p:txBody>
          <a:bodyPr anchor="ctr"/>
          <a:lstStyle>
            <a:lvl1pPr marL="0" indent="0" algn="ctr">
              <a:buNone/>
              <a:defRPr sz="1600"/>
            </a:lvl1pPr>
          </a:lstStyle>
          <a:p>
            <a:endParaRPr lang="id-ID"/>
          </a:p>
        </p:txBody>
      </p:sp>
      <p:sp>
        <p:nvSpPr>
          <p:cNvPr id="14" name="Picture Placeholder 9">
            <a:extLst>
              <a:ext uri="{FF2B5EF4-FFF2-40B4-BE49-F238E27FC236}">
                <a16:creationId xmlns:a16="http://schemas.microsoft.com/office/drawing/2014/main" id="{1424BD47-36D8-4D1A-BE14-9782F1FD74D4}"/>
              </a:ext>
            </a:extLst>
          </p:cNvPr>
          <p:cNvSpPr>
            <a:spLocks noGrp="1"/>
          </p:cNvSpPr>
          <p:nvPr>
            <p:ph type="pic" sz="quarter" idx="15"/>
          </p:nvPr>
        </p:nvSpPr>
        <p:spPr>
          <a:xfrm>
            <a:off x="695960" y="3825875"/>
            <a:ext cx="1800225" cy="1908000"/>
          </a:xfrm>
          <a:prstGeom prst="rect">
            <a:avLst/>
          </a:prstGeom>
        </p:spPr>
        <p:txBody>
          <a:bodyPr anchor="ctr"/>
          <a:lstStyle>
            <a:lvl1pPr marL="0" indent="0" algn="ctr">
              <a:buNone/>
              <a:defRPr sz="1600"/>
            </a:lvl1pPr>
          </a:lstStyle>
          <a:p>
            <a:endParaRPr lang="id-ID"/>
          </a:p>
        </p:txBody>
      </p:sp>
      <p:sp>
        <p:nvSpPr>
          <p:cNvPr id="15" name="Picture Placeholder 9">
            <a:extLst>
              <a:ext uri="{FF2B5EF4-FFF2-40B4-BE49-F238E27FC236}">
                <a16:creationId xmlns:a16="http://schemas.microsoft.com/office/drawing/2014/main" id="{87D7A4D8-88B4-4DB1-99A7-519C7BE9418F}"/>
              </a:ext>
            </a:extLst>
          </p:cNvPr>
          <p:cNvSpPr>
            <a:spLocks noGrp="1"/>
          </p:cNvSpPr>
          <p:nvPr>
            <p:ph type="pic" sz="quarter" idx="16"/>
          </p:nvPr>
        </p:nvSpPr>
        <p:spPr>
          <a:xfrm>
            <a:off x="6182360" y="1654234"/>
            <a:ext cx="1800225" cy="1768338"/>
          </a:xfrm>
          <a:prstGeom prst="rect">
            <a:avLst/>
          </a:prstGeom>
        </p:spPr>
        <p:txBody>
          <a:bodyPr anchor="ctr"/>
          <a:lstStyle>
            <a:lvl1pPr marL="0" indent="0" algn="ctr">
              <a:buNone/>
              <a:defRPr sz="1600"/>
            </a:lvl1pPr>
          </a:lstStyle>
          <a:p>
            <a:endParaRPr lang="id-ID"/>
          </a:p>
        </p:txBody>
      </p:sp>
      <p:sp>
        <p:nvSpPr>
          <p:cNvPr id="16" name="Picture Placeholder 9">
            <a:extLst>
              <a:ext uri="{FF2B5EF4-FFF2-40B4-BE49-F238E27FC236}">
                <a16:creationId xmlns:a16="http://schemas.microsoft.com/office/drawing/2014/main" id="{5D95C81D-9B10-4FF8-8C90-E648F3A19651}"/>
              </a:ext>
            </a:extLst>
          </p:cNvPr>
          <p:cNvSpPr>
            <a:spLocks noGrp="1"/>
          </p:cNvSpPr>
          <p:nvPr>
            <p:ph type="pic" sz="quarter" idx="17"/>
          </p:nvPr>
        </p:nvSpPr>
        <p:spPr>
          <a:xfrm>
            <a:off x="6182360" y="3825875"/>
            <a:ext cx="1800225" cy="1908000"/>
          </a:xfrm>
          <a:prstGeom prst="rect">
            <a:avLst/>
          </a:prstGeom>
        </p:spPr>
        <p:txBody>
          <a:bodyPr anchor="ctr"/>
          <a:lstStyle>
            <a:lvl1pPr marL="0" indent="0" algn="ctr">
              <a:buNone/>
              <a:defRPr sz="1600"/>
            </a:lvl1pPr>
          </a:lstStyle>
          <a:p>
            <a:endParaRPr lang="id-ID"/>
          </a:p>
        </p:txBody>
      </p:sp>
      <p:sp>
        <p:nvSpPr>
          <p:cNvPr id="19" name="Parallelogram 3">
            <a:extLst>
              <a:ext uri="{FF2B5EF4-FFF2-40B4-BE49-F238E27FC236}">
                <a16:creationId xmlns:a16="http://schemas.microsoft.com/office/drawing/2014/main" id="{4402E1CC-DE54-3849-A8A7-A15413B57670}"/>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B4605F1-9F76-734A-A3FA-E583914EF9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3" name="Content Placeholder 2">
            <a:extLst>
              <a:ext uri="{FF2B5EF4-FFF2-40B4-BE49-F238E27FC236}">
                <a16:creationId xmlns:a16="http://schemas.microsoft.com/office/drawing/2014/main" id="{B9F8D501-3485-964E-B70E-6776156200FE}"/>
              </a:ext>
            </a:extLst>
          </p:cNvPr>
          <p:cNvSpPr>
            <a:spLocks noGrp="1"/>
          </p:cNvSpPr>
          <p:nvPr>
            <p:ph sz="quarter" idx="18"/>
          </p:nvPr>
        </p:nvSpPr>
        <p:spPr>
          <a:xfrm>
            <a:off x="2694093" y="1660662"/>
            <a:ext cx="3315547" cy="176833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5" name="Content Placeholder 2">
            <a:extLst>
              <a:ext uri="{FF2B5EF4-FFF2-40B4-BE49-F238E27FC236}">
                <a16:creationId xmlns:a16="http://schemas.microsoft.com/office/drawing/2014/main" id="{9B2963AD-F43C-4A4B-A0D1-8055556FDD01}"/>
              </a:ext>
            </a:extLst>
          </p:cNvPr>
          <p:cNvSpPr>
            <a:spLocks noGrp="1"/>
          </p:cNvSpPr>
          <p:nvPr>
            <p:ph sz="quarter" idx="19"/>
          </p:nvPr>
        </p:nvSpPr>
        <p:spPr>
          <a:xfrm>
            <a:off x="2694093" y="3834490"/>
            <a:ext cx="3315547" cy="190800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Content Placeholder 2">
            <a:extLst>
              <a:ext uri="{FF2B5EF4-FFF2-40B4-BE49-F238E27FC236}">
                <a16:creationId xmlns:a16="http://schemas.microsoft.com/office/drawing/2014/main" id="{F791DA08-3744-1546-98D3-E7C391BA3A7A}"/>
              </a:ext>
            </a:extLst>
          </p:cNvPr>
          <p:cNvSpPr>
            <a:spLocks noGrp="1"/>
          </p:cNvSpPr>
          <p:nvPr>
            <p:ph sz="quarter" idx="20"/>
          </p:nvPr>
        </p:nvSpPr>
        <p:spPr>
          <a:xfrm>
            <a:off x="8338538" y="1660662"/>
            <a:ext cx="3315547" cy="176833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7" name="Content Placeholder 2">
            <a:extLst>
              <a:ext uri="{FF2B5EF4-FFF2-40B4-BE49-F238E27FC236}">
                <a16:creationId xmlns:a16="http://schemas.microsoft.com/office/drawing/2014/main" id="{6813BB75-F99A-7E45-A7EC-EDE051A459D9}"/>
              </a:ext>
            </a:extLst>
          </p:cNvPr>
          <p:cNvSpPr>
            <a:spLocks noGrp="1"/>
          </p:cNvSpPr>
          <p:nvPr>
            <p:ph sz="quarter" idx="21"/>
          </p:nvPr>
        </p:nvSpPr>
        <p:spPr>
          <a:xfrm>
            <a:off x="8338538" y="3834490"/>
            <a:ext cx="3315547" cy="190800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7" name="Slide Number Placeholder 5">
            <a:extLst>
              <a:ext uri="{FF2B5EF4-FFF2-40B4-BE49-F238E27FC236}">
                <a16:creationId xmlns:a16="http://schemas.microsoft.com/office/drawing/2014/main" id="{74FCDA19-AB8F-9E4C-8EF2-16863A658FD9}"/>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8" name="Slide Number Placeholder 5">
            <a:extLst>
              <a:ext uri="{FF2B5EF4-FFF2-40B4-BE49-F238E27FC236}">
                <a16:creationId xmlns:a16="http://schemas.microsoft.com/office/drawing/2014/main" id="{D5274391-EBBA-8642-B359-34330DB8B1E1}"/>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4" name="Title 1">
            <a:extLst>
              <a:ext uri="{FF2B5EF4-FFF2-40B4-BE49-F238E27FC236}">
                <a16:creationId xmlns:a16="http://schemas.microsoft.com/office/drawing/2014/main" id="{63A99B0D-1CE0-7A40-9709-F2D51019545D}"/>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30" name="Text Placeholder 9">
            <a:extLst>
              <a:ext uri="{FF2B5EF4-FFF2-40B4-BE49-F238E27FC236}">
                <a16:creationId xmlns:a16="http://schemas.microsoft.com/office/drawing/2014/main" id="{6DD51637-77DB-2A46-85B5-E618DF34121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6153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Layout 12">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49E94143-FE7E-4405-B3B0-6F6A3B33E647}"/>
              </a:ext>
            </a:extLst>
          </p:cNvPr>
          <p:cNvSpPr>
            <a:spLocks noGrp="1"/>
          </p:cNvSpPr>
          <p:nvPr>
            <p:ph type="pic" sz="quarter" idx="14"/>
          </p:nvPr>
        </p:nvSpPr>
        <p:spPr>
          <a:xfrm>
            <a:off x="4068234" y="1911381"/>
            <a:ext cx="1260000" cy="1260000"/>
          </a:xfrm>
          <a:prstGeom prst="rect">
            <a:avLst/>
          </a:prstGeom>
        </p:spPr>
        <p:txBody>
          <a:bodyPr anchor="ctr"/>
          <a:lstStyle>
            <a:lvl1pPr marL="0" indent="0" algn="ctr">
              <a:buNone/>
              <a:defRPr sz="1200"/>
            </a:lvl1pPr>
          </a:lstStyle>
          <a:p>
            <a:endParaRPr lang="id-ID"/>
          </a:p>
        </p:txBody>
      </p:sp>
      <p:sp>
        <p:nvSpPr>
          <p:cNvPr id="15" name="Parallelogram 3">
            <a:extLst>
              <a:ext uri="{FF2B5EF4-FFF2-40B4-BE49-F238E27FC236}">
                <a16:creationId xmlns:a16="http://schemas.microsoft.com/office/drawing/2014/main" id="{CD111768-2C1C-5544-8830-447CC28743CE}"/>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82639FA-4128-334B-96D3-E9CB6BC897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3" name="Content Placeholder 2">
            <a:extLst>
              <a:ext uri="{FF2B5EF4-FFF2-40B4-BE49-F238E27FC236}">
                <a16:creationId xmlns:a16="http://schemas.microsoft.com/office/drawing/2014/main" id="{2F9E7919-F074-4145-8E46-5518A0D1D4F3}"/>
              </a:ext>
            </a:extLst>
          </p:cNvPr>
          <p:cNvSpPr>
            <a:spLocks noGrp="1"/>
          </p:cNvSpPr>
          <p:nvPr>
            <p:ph sz="quarter" idx="18"/>
          </p:nvPr>
        </p:nvSpPr>
        <p:spPr>
          <a:xfrm>
            <a:off x="5444838" y="1911381"/>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6" name="Picture Placeholder 6">
            <a:extLst>
              <a:ext uri="{FF2B5EF4-FFF2-40B4-BE49-F238E27FC236}">
                <a16:creationId xmlns:a16="http://schemas.microsoft.com/office/drawing/2014/main" id="{2FB67916-0233-5A40-991D-5D6B762FBE1C}"/>
              </a:ext>
            </a:extLst>
          </p:cNvPr>
          <p:cNvSpPr>
            <a:spLocks noGrp="1"/>
          </p:cNvSpPr>
          <p:nvPr>
            <p:ph type="pic" sz="quarter" idx="19"/>
          </p:nvPr>
        </p:nvSpPr>
        <p:spPr>
          <a:xfrm>
            <a:off x="8087078" y="1911381"/>
            <a:ext cx="1260000" cy="1260000"/>
          </a:xfrm>
          <a:prstGeom prst="rect">
            <a:avLst/>
          </a:prstGeom>
        </p:spPr>
        <p:txBody>
          <a:bodyPr anchor="ctr"/>
          <a:lstStyle>
            <a:lvl1pPr marL="0" indent="0" algn="ctr">
              <a:buNone/>
              <a:defRPr sz="1200"/>
            </a:lvl1pPr>
          </a:lstStyle>
          <a:p>
            <a:endParaRPr lang="id-ID"/>
          </a:p>
        </p:txBody>
      </p:sp>
      <p:sp>
        <p:nvSpPr>
          <p:cNvPr id="17" name="Content Placeholder 2">
            <a:extLst>
              <a:ext uri="{FF2B5EF4-FFF2-40B4-BE49-F238E27FC236}">
                <a16:creationId xmlns:a16="http://schemas.microsoft.com/office/drawing/2014/main" id="{1B7EC414-B41E-CC49-9BE0-D99B51BD021A}"/>
              </a:ext>
            </a:extLst>
          </p:cNvPr>
          <p:cNvSpPr>
            <a:spLocks noGrp="1"/>
          </p:cNvSpPr>
          <p:nvPr>
            <p:ph sz="quarter" idx="20"/>
          </p:nvPr>
        </p:nvSpPr>
        <p:spPr>
          <a:xfrm>
            <a:off x="9463682" y="1911381"/>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Picture Placeholder 6">
            <a:extLst>
              <a:ext uri="{FF2B5EF4-FFF2-40B4-BE49-F238E27FC236}">
                <a16:creationId xmlns:a16="http://schemas.microsoft.com/office/drawing/2014/main" id="{7C159F8D-8246-E645-B704-65A064AA2ADB}"/>
              </a:ext>
            </a:extLst>
          </p:cNvPr>
          <p:cNvSpPr>
            <a:spLocks noGrp="1"/>
          </p:cNvSpPr>
          <p:nvPr>
            <p:ph type="pic" sz="quarter" idx="21"/>
          </p:nvPr>
        </p:nvSpPr>
        <p:spPr>
          <a:xfrm>
            <a:off x="4068234" y="3254758"/>
            <a:ext cx="1260000" cy="1260000"/>
          </a:xfrm>
          <a:prstGeom prst="rect">
            <a:avLst/>
          </a:prstGeom>
        </p:spPr>
        <p:txBody>
          <a:bodyPr anchor="ctr"/>
          <a:lstStyle>
            <a:lvl1pPr marL="0" indent="0" algn="ctr">
              <a:buNone/>
              <a:defRPr sz="1200"/>
            </a:lvl1pPr>
          </a:lstStyle>
          <a:p>
            <a:endParaRPr lang="id-ID"/>
          </a:p>
        </p:txBody>
      </p:sp>
      <p:sp>
        <p:nvSpPr>
          <p:cNvPr id="27" name="Content Placeholder 2">
            <a:extLst>
              <a:ext uri="{FF2B5EF4-FFF2-40B4-BE49-F238E27FC236}">
                <a16:creationId xmlns:a16="http://schemas.microsoft.com/office/drawing/2014/main" id="{B7C2266A-ECAF-0743-9CA6-33313262D21E}"/>
              </a:ext>
            </a:extLst>
          </p:cNvPr>
          <p:cNvSpPr>
            <a:spLocks noGrp="1"/>
          </p:cNvSpPr>
          <p:nvPr>
            <p:ph sz="quarter" idx="22"/>
          </p:nvPr>
        </p:nvSpPr>
        <p:spPr>
          <a:xfrm>
            <a:off x="5444838" y="3254758"/>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8" name="Picture Placeholder 6">
            <a:extLst>
              <a:ext uri="{FF2B5EF4-FFF2-40B4-BE49-F238E27FC236}">
                <a16:creationId xmlns:a16="http://schemas.microsoft.com/office/drawing/2014/main" id="{468CB63E-9AD9-414E-9634-4FE61A29C235}"/>
              </a:ext>
            </a:extLst>
          </p:cNvPr>
          <p:cNvSpPr>
            <a:spLocks noGrp="1"/>
          </p:cNvSpPr>
          <p:nvPr>
            <p:ph type="pic" sz="quarter" idx="23"/>
          </p:nvPr>
        </p:nvSpPr>
        <p:spPr>
          <a:xfrm>
            <a:off x="8087078" y="3254758"/>
            <a:ext cx="1260000" cy="1260000"/>
          </a:xfrm>
          <a:prstGeom prst="rect">
            <a:avLst/>
          </a:prstGeom>
        </p:spPr>
        <p:txBody>
          <a:bodyPr anchor="ctr"/>
          <a:lstStyle>
            <a:lvl1pPr marL="0" indent="0" algn="ctr">
              <a:buNone/>
              <a:defRPr sz="1200"/>
            </a:lvl1pPr>
          </a:lstStyle>
          <a:p>
            <a:endParaRPr lang="id-ID"/>
          </a:p>
        </p:txBody>
      </p:sp>
      <p:sp>
        <p:nvSpPr>
          <p:cNvPr id="29" name="Content Placeholder 2">
            <a:extLst>
              <a:ext uri="{FF2B5EF4-FFF2-40B4-BE49-F238E27FC236}">
                <a16:creationId xmlns:a16="http://schemas.microsoft.com/office/drawing/2014/main" id="{7B5EBE42-E0B7-A942-8A49-D1D95F34FEA4}"/>
              </a:ext>
            </a:extLst>
          </p:cNvPr>
          <p:cNvSpPr>
            <a:spLocks noGrp="1"/>
          </p:cNvSpPr>
          <p:nvPr>
            <p:ph sz="quarter" idx="24"/>
          </p:nvPr>
        </p:nvSpPr>
        <p:spPr>
          <a:xfrm>
            <a:off x="9463682" y="3254758"/>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30" name="Picture Placeholder 6">
            <a:extLst>
              <a:ext uri="{FF2B5EF4-FFF2-40B4-BE49-F238E27FC236}">
                <a16:creationId xmlns:a16="http://schemas.microsoft.com/office/drawing/2014/main" id="{CC52776D-F3E9-E14F-B94A-AAE2BBCAE1EA}"/>
              </a:ext>
            </a:extLst>
          </p:cNvPr>
          <p:cNvSpPr>
            <a:spLocks noGrp="1"/>
          </p:cNvSpPr>
          <p:nvPr>
            <p:ph type="pic" sz="quarter" idx="25"/>
          </p:nvPr>
        </p:nvSpPr>
        <p:spPr>
          <a:xfrm>
            <a:off x="4068234" y="4620714"/>
            <a:ext cx="1260000" cy="1260000"/>
          </a:xfrm>
          <a:prstGeom prst="rect">
            <a:avLst/>
          </a:prstGeom>
        </p:spPr>
        <p:txBody>
          <a:bodyPr anchor="ctr"/>
          <a:lstStyle>
            <a:lvl1pPr marL="0" indent="0" algn="ctr">
              <a:buNone/>
              <a:defRPr sz="1200"/>
            </a:lvl1pPr>
          </a:lstStyle>
          <a:p>
            <a:endParaRPr lang="id-ID"/>
          </a:p>
        </p:txBody>
      </p:sp>
      <p:sp>
        <p:nvSpPr>
          <p:cNvPr id="31" name="Content Placeholder 2">
            <a:extLst>
              <a:ext uri="{FF2B5EF4-FFF2-40B4-BE49-F238E27FC236}">
                <a16:creationId xmlns:a16="http://schemas.microsoft.com/office/drawing/2014/main" id="{8D0698C3-D825-2B48-BD14-D5C51A2B7AA4}"/>
              </a:ext>
            </a:extLst>
          </p:cNvPr>
          <p:cNvSpPr>
            <a:spLocks noGrp="1"/>
          </p:cNvSpPr>
          <p:nvPr>
            <p:ph sz="quarter" idx="26"/>
          </p:nvPr>
        </p:nvSpPr>
        <p:spPr>
          <a:xfrm>
            <a:off x="5444838" y="4620714"/>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32" name="Picture Placeholder 6">
            <a:extLst>
              <a:ext uri="{FF2B5EF4-FFF2-40B4-BE49-F238E27FC236}">
                <a16:creationId xmlns:a16="http://schemas.microsoft.com/office/drawing/2014/main" id="{73630836-4184-4A4A-9E7C-7ED57BFEFC0E}"/>
              </a:ext>
            </a:extLst>
          </p:cNvPr>
          <p:cNvSpPr>
            <a:spLocks noGrp="1"/>
          </p:cNvSpPr>
          <p:nvPr>
            <p:ph type="pic" sz="quarter" idx="27"/>
          </p:nvPr>
        </p:nvSpPr>
        <p:spPr>
          <a:xfrm>
            <a:off x="8087078" y="4620714"/>
            <a:ext cx="1260000" cy="1260000"/>
          </a:xfrm>
          <a:prstGeom prst="rect">
            <a:avLst/>
          </a:prstGeom>
        </p:spPr>
        <p:txBody>
          <a:bodyPr anchor="ctr"/>
          <a:lstStyle>
            <a:lvl1pPr marL="0" indent="0" algn="ctr">
              <a:buNone/>
              <a:defRPr sz="1200"/>
            </a:lvl1pPr>
          </a:lstStyle>
          <a:p>
            <a:endParaRPr lang="id-ID"/>
          </a:p>
        </p:txBody>
      </p:sp>
      <p:sp>
        <p:nvSpPr>
          <p:cNvPr id="33" name="Content Placeholder 2">
            <a:extLst>
              <a:ext uri="{FF2B5EF4-FFF2-40B4-BE49-F238E27FC236}">
                <a16:creationId xmlns:a16="http://schemas.microsoft.com/office/drawing/2014/main" id="{27F8FC27-9FF3-5541-B0F8-ED26C5DC40BB}"/>
              </a:ext>
            </a:extLst>
          </p:cNvPr>
          <p:cNvSpPr>
            <a:spLocks noGrp="1"/>
          </p:cNvSpPr>
          <p:nvPr>
            <p:ph sz="quarter" idx="28"/>
          </p:nvPr>
        </p:nvSpPr>
        <p:spPr>
          <a:xfrm>
            <a:off x="9463682" y="4620714"/>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4" name="Slide Number Placeholder 5">
            <a:extLst>
              <a:ext uri="{FF2B5EF4-FFF2-40B4-BE49-F238E27FC236}">
                <a16:creationId xmlns:a16="http://schemas.microsoft.com/office/drawing/2014/main" id="{B65B6DC9-95B3-3442-ACFF-9F1582233BB4}"/>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25" name="Slide Number Placeholder 5">
            <a:extLst>
              <a:ext uri="{FF2B5EF4-FFF2-40B4-BE49-F238E27FC236}">
                <a16:creationId xmlns:a16="http://schemas.microsoft.com/office/drawing/2014/main" id="{2DF74BD6-1ED1-A64F-8DF5-92B914E83E93}"/>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34" name="Title 1">
            <a:extLst>
              <a:ext uri="{FF2B5EF4-FFF2-40B4-BE49-F238E27FC236}">
                <a16:creationId xmlns:a16="http://schemas.microsoft.com/office/drawing/2014/main" id="{7E095536-A7E7-7C4D-9DF6-FC5080E07B27}"/>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35" name="Text Placeholder 9">
            <a:extLst>
              <a:ext uri="{FF2B5EF4-FFF2-40B4-BE49-F238E27FC236}">
                <a16:creationId xmlns:a16="http://schemas.microsoft.com/office/drawing/2014/main" id="{5EB9E667-11E8-3342-AD8F-3CCB6EF08117}"/>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158536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grpId="0" nodeType="afterEffect" nodePh="1">
                                  <p:stCondLst>
                                    <p:cond delay="0"/>
                                  </p:stCondLst>
                                  <p:endCondLst>
                                    <p:cond evt="begin" delay="0">
                                      <p:tn val="17"/>
                                    </p:cond>
                                  </p:end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childTnLst>
                          </p:cTn>
                        </p:par>
                        <p:par>
                          <p:cTn id="22" fill="hold">
                            <p:stCondLst>
                              <p:cond delay="1500"/>
                            </p:stCondLst>
                            <p:childTnLst>
                              <p:par>
                                <p:cTn id="23" presetID="53" presetClass="entr" presetSubtype="16" fill="hold" grpId="0" nodeType="afterEffect" nodePh="1">
                                  <p:stCondLst>
                                    <p:cond delay="0"/>
                                  </p:stCondLst>
                                  <p:endCondLst>
                                    <p:cond evt="begin" delay="0">
                                      <p:tn val="23"/>
                                    </p:cond>
                                  </p:end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cTn>
                              </p:par>
                            </p:childTnLst>
                          </p:cTn>
                        </p:par>
                        <p:par>
                          <p:cTn id="28" fill="hold">
                            <p:stCondLst>
                              <p:cond delay="2000"/>
                            </p:stCondLst>
                            <p:childTnLst>
                              <p:par>
                                <p:cTn id="29" presetID="53" presetClass="entr" presetSubtype="16" fill="hold" grpId="0" nodeType="afterEffect" nodePh="1">
                                  <p:stCondLst>
                                    <p:cond delay="0"/>
                                  </p:stCondLst>
                                  <p:endCondLst>
                                    <p:cond evt="begin" delay="0">
                                      <p:tn val="29"/>
                                    </p:cond>
                                  </p:end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childTnLst>
                                </p:cTn>
                              </p:par>
                            </p:childTnLst>
                          </p:cTn>
                        </p:par>
                        <p:par>
                          <p:cTn id="34" fill="hold">
                            <p:stCondLst>
                              <p:cond delay="2500"/>
                            </p:stCondLst>
                            <p:childTnLst>
                              <p:par>
                                <p:cTn id="35" presetID="53" presetClass="entr" presetSubtype="16" fill="hold" grpId="0" nodeType="afterEffect" nodePh="1">
                                  <p:stCondLst>
                                    <p:cond delay="0"/>
                                  </p:stCondLst>
                                  <p:endCondLst>
                                    <p:cond evt="begin" delay="0">
                                      <p:tn val="35"/>
                                    </p:cond>
                                  </p:end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35">
                                            <p:txEl>
                                              <p:pRg st="0" end="0"/>
                                            </p:txEl>
                                          </p:spTgt>
                                        </p:tgtEl>
                                        <p:attrNameLst>
                                          <p:attrName>style.visibility</p:attrName>
                                        </p:attrNameLst>
                                      </p:cBhvr>
                                      <p:to>
                                        <p:strVal val="visible"/>
                                      </p:to>
                                    </p:set>
                                    <p:animEffect transition="in" filter="fade">
                                      <p:cBhvr>
                                        <p:cTn id="43"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6" grpId="0"/>
      <p:bldP spid="28" grpId="0"/>
      <p:bldP spid="30" grpId="0"/>
      <p:bldP spid="32" grpId="0"/>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Layout 1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A9143A3-85A2-4DD6-8002-6900D831269C}"/>
              </a:ext>
            </a:extLst>
          </p:cNvPr>
          <p:cNvSpPr>
            <a:spLocks noGrp="1"/>
          </p:cNvSpPr>
          <p:nvPr>
            <p:ph type="pic" sz="quarter" idx="14"/>
          </p:nvPr>
        </p:nvSpPr>
        <p:spPr>
          <a:xfrm>
            <a:off x="283014" y="1600200"/>
            <a:ext cx="11649543" cy="3261360"/>
          </a:xfrm>
          <a:prstGeom prst="rect">
            <a:avLst/>
          </a:prstGeom>
        </p:spPr>
        <p:txBody>
          <a:bodyPr anchor="ctr"/>
          <a:lstStyle>
            <a:lvl1pPr marL="0" indent="0" algn="ctr">
              <a:buNone/>
              <a:defRPr/>
            </a:lvl1pPr>
          </a:lstStyle>
          <a:p>
            <a:endParaRPr lang="en-ID"/>
          </a:p>
        </p:txBody>
      </p:sp>
      <p:sp>
        <p:nvSpPr>
          <p:cNvPr id="14" name="Parallelogram 3">
            <a:extLst>
              <a:ext uri="{FF2B5EF4-FFF2-40B4-BE49-F238E27FC236}">
                <a16:creationId xmlns:a16="http://schemas.microsoft.com/office/drawing/2014/main" id="{B88E5B8F-D295-4E4B-BB4A-4914A9C19C0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0BB463F3-20FC-244D-BEDB-A54A632DF6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9" name="Slide Number Placeholder 5">
            <a:extLst>
              <a:ext uri="{FF2B5EF4-FFF2-40B4-BE49-F238E27FC236}">
                <a16:creationId xmlns:a16="http://schemas.microsoft.com/office/drawing/2014/main" id="{601A3B49-8C75-6642-BFE4-924AA691DD6C}"/>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0" name="Slide Number Placeholder 5">
            <a:extLst>
              <a:ext uri="{FF2B5EF4-FFF2-40B4-BE49-F238E27FC236}">
                <a16:creationId xmlns:a16="http://schemas.microsoft.com/office/drawing/2014/main" id="{5FF59535-C158-834F-90F4-6E71DB2DA4C4}"/>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12" name="Title 1">
            <a:extLst>
              <a:ext uri="{FF2B5EF4-FFF2-40B4-BE49-F238E27FC236}">
                <a16:creationId xmlns:a16="http://schemas.microsoft.com/office/drawing/2014/main" id="{9FA9E8D6-7C3E-684E-91DC-70D03F6A8FA5}"/>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13" name="Text Placeholder 9">
            <a:extLst>
              <a:ext uri="{FF2B5EF4-FFF2-40B4-BE49-F238E27FC236}">
                <a16:creationId xmlns:a16="http://schemas.microsoft.com/office/drawing/2014/main" id="{A40E18B0-78FD-D549-9E0E-6FB96AD921B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10236383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Layout 14">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1424BD47-36D8-4D1A-BE14-9782F1FD74D4}"/>
              </a:ext>
            </a:extLst>
          </p:cNvPr>
          <p:cNvSpPr>
            <a:spLocks noGrp="1"/>
          </p:cNvSpPr>
          <p:nvPr>
            <p:ph type="pic" sz="quarter" idx="15"/>
          </p:nvPr>
        </p:nvSpPr>
        <p:spPr>
          <a:xfrm>
            <a:off x="695960" y="1631769"/>
            <a:ext cx="3438525" cy="2422640"/>
          </a:xfrm>
          <a:prstGeom prst="rect">
            <a:avLst/>
          </a:prstGeom>
        </p:spPr>
        <p:txBody>
          <a:bodyPr anchor="ctr"/>
          <a:lstStyle>
            <a:lvl1pPr marL="0" indent="0" algn="ctr">
              <a:buNone/>
              <a:defRPr sz="1600"/>
            </a:lvl1pPr>
          </a:lstStyle>
          <a:p>
            <a:endParaRPr lang="id-ID"/>
          </a:p>
        </p:txBody>
      </p:sp>
      <p:sp>
        <p:nvSpPr>
          <p:cNvPr id="23" name="Picture Placeholder 9">
            <a:extLst>
              <a:ext uri="{FF2B5EF4-FFF2-40B4-BE49-F238E27FC236}">
                <a16:creationId xmlns:a16="http://schemas.microsoft.com/office/drawing/2014/main" id="{91D35E9C-5092-45CB-A44E-ECEC5C354EDC}"/>
              </a:ext>
            </a:extLst>
          </p:cNvPr>
          <p:cNvSpPr>
            <a:spLocks noGrp="1"/>
          </p:cNvSpPr>
          <p:nvPr>
            <p:ph type="pic" sz="quarter" idx="18"/>
          </p:nvPr>
        </p:nvSpPr>
        <p:spPr>
          <a:xfrm>
            <a:off x="4382135" y="1631769"/>
            <a:ext cx="3438525" cy="2422640"/>
          </a:xfrm>
          <a:prstGeom prst="rect">
            <a:avLst/>
          </a:prstGeom>
        </p:spPr>
        <p:txBody>
          <a:bodyPr anchor="ctr"/>
          <a:lstStyle>
            <a:lvl1pPr marL="0" indent="0" algn="ctr">
              <a:buNone/>
              <a:defRPr sz="1600"/>
            </a:lvl1pPr>
          </a:lstStyle>
          <a:p>
            <a:endParaRPr lang="id-ID"/>
          </a:p>
        </p:txBody>
      </p:sp>
      <p:sp>
        <p:nvSpPr>
          <p:cNvPr id="24" name="Picture Placeholder 9">
            <a:extLst>
              <a:ext uri="{FF2B5EF4-FFF2-40B4-BE49-F238E27FC236}">
                <a16:creationId xmlns:a16="http://schemas.microsoft.com/office/drawing/2014/main" id="{9AE37AB8-671B-4D62-B300-4E818F9AAF86}"/>
              </a:ext>
            </a:extLst>
          </p:cNvPr>
          <p:cNvSpPr>
            <a:spLocks noGrp="1"/>
          </p:cNvSpPr>
          <p:nvPr>
            <p:ph type="pic" sz="quarter" idx="19"/>
          </p:nvPr>
        </p:nvSpPr>
        <p:spPr>
          <a:xfrm>
            <a:off x="8074342" y="1631769"/>
            <a:ext cx="3438525" cy="2422640"/>
          </a:xfrm>
          <a:prstGeom prst="rect">
            <a:avLst/>
          </a:prstGeom>
        </p:spPr>
        <p:txBody>
          <a:bodyPr anchor="ctr"/>
          <a:lstStyle>
            <a:lvl1pPr marL="0" indent="0" algn="ctr">
              <a:buNone/>
              <a:defRPr sz="1600"/>
            </a:lvl1pPr>
          </a:lstStyle>
          <a:p>
            <a:endParaRPr lang="id-ID"/>
          </a:p>
        </p:txBody>
      </p:sp>
      <p:sp>
        <p:nvSpPr>
          <p:cNvPr id="16" name="Parallelogram 3">
            <a:extLst>
              <a:ext uri="{FF2B5EF4-FFF2-40B4-BE49-F238E27FC236}">
                <a16:creationId xmlns:a16="http://schemas.microsoft.com/office/drawing/2014/main" id="{DDDA9FB9-3383-DA4F-87CB-6386F0C9D5A2}"/>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D32AE7E-4B0E-2A4D-8823-28617BCAE8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2" name="Content Placeholder 2">
            <a:extLst>
              <a:ext uri="{FF2B5EF4-FFF2-40B4-BE49-F238E27FC236}">
                <a16:creationId xmlns:a16="http://schemas.microsoft.com/office/drawing/2014/main" id="{A5D69D3C-AE9F-2C4A-8BF7-2B2814856965}"/>
              </a:ext>
            </a:extLst>
          </p:cNvPr>
          <p:cNvSpPr>
            <a:spLocks noGrp="1"/>
          </p:cNvSpPr>
          <p:nvPr>
            <p:ph sz="quarter" idx="20"/>
          </p:nvPr>
        </p:nvSpPr>
        <p:spPr>
          <a:xfrm>
            <a:off x="695960" y="4320037"/>
            <a:ext cx="3438525" cy="1850849"/>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5" name="Content Placeholder 2">
            <a:extLst>
              <a:ext uri="{FF2B5EF4-FFF2-40B4-BE49-F238E27FC236}">
                <a16:creationId xmlns:a16="http://schemas.microsoft.com/office/drawing/2014/main" id="{5BAD3047-4B6E-5A43-9771-8C25A532BD6C}"/>
              </a:ext>
            </a:extLst>
          </p:cNvPr>
          <p:cNvSpPr>
            <a:spLocks noGrp="1"/>
          </p:cNvSpPr>
          <p:nvPr>
            <p:ph sz="quarter" idx="21"/>
          </p:nvPr>
        </p:nvSpPr>
        <p:spPr>
          <a:xfrm>
            <a:off x="4387426" y="4320037"/>
            <a:ext cx="3438525" cy="1850849"/>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Content Placeholder 2">
            <a:extLst>
              <a:ext uri="{FF2B5EF4-FFF2-40B4-BE49-F238E27FC236}">
                <a16:creationId xmlns:a16="http://schemas.microsoft.com/office/drawing/2014/main" id="{9C053555-E87E-9C41-9C85-616AE7F2A51C}"/>
              </a:ext>
            </a:extLst>
          </p:cNvPr>
          <p:cNvSpPr>
            <a:spLocks noGrp="1"/>
          </p:cNvSpPr>
          <p:nvPr>
            <p:ph sz="quarter" idx="22"/>
          </p:nvPr>
        </p:nvSpPr>
        <p:spPr>
          <a:xfrm>
            <a:off x="8067604" y="4320037"/>
            <a:ext cx="3438525" cy="1850849"/>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5" name="Slide Number Placeholder 5">
            <a:extLst>
              <a:ext uri="{FF2B5EF4-FFF2-40B4-BE49-F238E27FC236}">
                <a16:creationId xmlns:a16="http://schemas.microsoft.com/office/drawing/2014/main" id="{4915534C-BB38-DB4E-814F-35901EA6A1EC}"/>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27" name="Slide Number Placeholder 5">
            <a:extLst>
              <a:ext uri="{FF2B5EF4-FFF2-40B4-BE49-F238E27FC236}">
                <a16:creationId xmlns:a16="http://schemas.microsoft.com/office/drawing/2014/main" id="{C04727C7-40FB-9740-A2C3-96EA58A678BC}"/>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28" name="Title 1">
            <a:extLst>
              <a:ext uri="{FF2B5EF4-FFF2-40B4-BE49-F238E27FC236}">
                <a16:creationId xmlns:a16="http://schemas.microsoft.com/office/drawing/2014/main" id="{AABD7D2E-CB02-DC42-80B5-934360B06BE4}"/>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9" name="Text Placeholder 9">
            <a:extLst>
              <a:ext uri="{FF2B5EF4-FFF2-40B4-BE49-F238E27FC236}">
                <a16:creationId xmlns:a16="http://schemas.microsoft.com/office/drawing/2014/main" id="{0C5F4DA6-0174-004B-81A6-D1E732D492B2}"/>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152670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tmplLst>
          <p:tmpl lvl="1">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Layout 15">
    <p:spTree>
      <p:nvGrpSpPr>
        <p:cNvPr id="1" name=""/>
        <p:cNvGrpSpPr/>
        <p:nvPr/>
      </p:nvGrpSpPr>
      <p:grpSpPr>
        <a:xfrm>
          <a:off x="0" y="0"/>
          <a:ext cx="0" cy="0"/>
          <a:chOff x="0" y="0"/>
          <a:chExt cx="0" cy="0"/>
        </a:xfrm>
      </p:grpSpPr>
      <p:sp>
        <p:nvSpPr>
          <p:cNvPr id="16" name="Parallelogram 3">
            <a:extLst>
              <a:ext uri="{FF2B5EF4-FFF2-40B4-BE49-F238E27FC236}">
                <a16:creationId xmlns:a16="http://schemas.microsoft.com/office/drawing/2014/main" id="{DDDA9FB9-3383-DA4F-87CB-6386F0C9D5A2}"/>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D32AE7E-4B0E-2A4D-8823-28617BCAE8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2" name="Content Placeholder 2">
            <a:extLst>
              <a:ext uri="{FF2B5EF4-FFF2-40B4-BE49-F238E27FC236}">
                <a16:creationId xmlns:a16="http://schemas.microsoft.com/office/drawing/2014/main" id="{A5D69D3C-AE9F-2C4A-8BF7-2B2814856965}"/>
              </a:ext>
            </a:extLst>
          </p:cNvPr>
          <p:cNvSpPr>
            <a:spLocks noGrp="1"/>
          </p:cNvSpPr>
          <p:nvPr>
            <p:ph sz="quarter" idx="20"/>
          </p:nvPr>
        </p:nvSpPr>
        <p:spPr>
          <a:xfrm>
            <a:off x="695960" y="1600199"/>
            <a:ext cx="3438525" cy="4572001"/>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5" name="Content Placeholder 2">
            <a:extLst>
              <a:ext uri="{FF2B5EF4-FFF2-40B4-BE49-F238E27FC236}">
                <a16:creationId xmlns:a16="http://schemas.microsoft.com/office/drawing/2014/main" id="{5BAD3047-4B6E-5A43-9771-8C25A532BD6C}"/>
              </a:ext>
            </a:extLst>
          </p:cNvPr>
          <p:cNvSpPr>
            <a:spLocks noGrp="1"/>
          </p:cNvSpPr>
          <p:nvPr>
            <p:ph sz="quarter" idx="21"/>
          </p:nvPr>
        </p:nvSpPr>
        <p:spPr>
          <a:xfrm>
            <a:off x="4387426" y="1600198"/>
            <a:ext cx="3438525" cy="4572001"/>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Content Placeholder 2">
            <a:extLst>
              <a:ext uri="{FF2B5EF4-FFF2-40B4-BE49-F238E27FC236}">
                <a16:creationId xmlns:a16="http://schemas.microsoft.com/office/drawing/2014/main" id="{9C053555-E87E-9C41-9C85-616AE7F2A51C}"/>
              </a:ext>
            </a:extLst>
          </p:cNvPr>
          <p:cNvSpPr>
            <a:spLocks noGrp="1"/>
          </p:cNvSpPr>
          <p:nvPr>
            <p:ph sz="quarter" idx="22"/>
          </p:nvPr>
        </p:nvSpPr>
        <p:spPr>
          <a:xfrm>
            <a:off x="8067604" y="1600200"/>
            <a:ext cx="3438525" cy="4572000"/>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1" name="Slide Number Placeholder 5">
            <a:extLst>
              <a:ext uri="{FF2B5EF4-FFF2-40B4-BE49-F238E27FC236}">
                <a16:creationId xmlns:a16="http://schemas.microsoft.com/office/drawing/2014/main" id="{56A419FF-707B-2647-B89B-7676C823CB71}"/>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2" name="Slide Number Placeholder 5">
            <a:extLst>
              <a:ext uri="{FF2B5EF4-FFF2-40B4-BE49-F238E27FC236}">
                <a16:creationId xmlns:a16="http://schemas.microsoft.com/office/drawing/2014/main" id="{07FF1337-EF52-4749-9E5B-6DC6DE1638D4}"/>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
        <p:nvSpPr>
          <p:cNvPr id="13" name="Title 1">
            <a:extLst>
              <a:ext uri="{FF2B5EF4-FFF2-40B4-BE49-F238E27FC236}">
                <a16:creationId xmlns:a16="http://schemas.microsoft.com/office/drawing/2014/main" id="{DE8D9D3F-3B88-6E40-8CE3-1D34356F7036}"/>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14" name="Text Placeholder 9">
            <a:extLst>
              <a:ext uri="{FF2B5EF4-FFF2-40B4-BE49-F238E27FC236}">
                <a16:creationId xmlns:a16="http://schemas.microsoft.com/office/drawing/2014/main" id="{A164B734-45F7-3445-A73D-FA97314C8C8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6506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Layout 1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C4ED93-0FAA-C14F-9D20-D9A8F3A4395A}"/>
              </a:ext>
            </a:extLst>
          </p:cNvPr>
          <p:cNvSpPr/>
          <p:nvPr userDrawn="1"/>
        </p:nvSpPr>
        <p:spPr>
          <a:xfrm>
            <a:off x="0" y="0"/>
            <a:ext cx="347472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Parallelogram 3">
            <a:extLst>
              <a:ext uri="{FF2B5EF4-FFF2-40B4-BE49-F238E27FC236}">
                <a16:creationId xmlns:a16="http://schemas.microsoft.com/office/drawing/2014/main" id="{0F55CF72-B0BF-1744-B0C3-F804144C660D}"/>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Content Placeholder 2">
            <a:extLst>
              <a:ext uri="{FF2B5EF4-FFF2-40B4-BE49-F238E27FC236}">
                <a16:creationId xmlns:a16="http://schemas.microsoft.com/office/drawing/2014/main" id="{0F705C8C-490A-344C-B6CB-2906523A2A2F}"/>
              </a:ext>
            </a:extLst>
          </p:cNvPr>
          <p:cNvSpPr>
            <a:spLocks noGrp="1"/>
          </p:cNvSpPr>
          <p:nvPr>
            <p:ph sz="quarter" idx="19"/>
          </p:nvPr>
        </p:nvSpPr>
        <p:spPr>
          <a:xfrm>
            <a:off x="283014" y="1600200"/>
            <a:ext cx="2878432" cy="2381770"/>
          </a:xfrm>
          <a:prstGeom prst="rect">
            <a:avLst/>
          </a:prstGeom>
        </p:spPr>
        <p:txBody>
          <a:bodyPr numCol="1">
            <a:normAutofit/>
          </a:bodyPr>
          <a:lstStyle>
            <a:lvl1pPr marL="0" indent="0">
              <a:buFont typeface="Arial" panose="020B0604020202020204" pitchFamily="34" charset="0"/>
              <a:buNone/>
              <a:defRPr sz="2400" b="1">
                <a:solidFill>
                  <a:schemeClr val="bg1"/>
                </a:solidFill>
              </a:defRPr>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8" name="Content Placeholder 2">
            <a:extLst>
              <a:ext uri="{FF2B5EF4-FFF2-40B4-BE49-F238E27FC236}">
                <a16:creationId xmlns:a16="http://schemas.microsoft.com/office/drawing/2014/main" id="{F0FDAB1D-DF07-B945-9D9D-267EB7CB7961}"/>
              </a:ext>
            </a:extLst>
          </p:cNvPr>
          <p:cNvSpPr>
            <a:spLocks noGrp="1"/>
          </p:cNvSpPr>
          <p:nvPr>
            <p:ph sz="quarter" idx="18"/>
          </p:nvPr>
        </p:nvSpPr>
        <p:spPr>
          <a:xfrm>
            <a:off x="3862115" y="1600200"/>
            <a:ext cx="8046871" cy="4572000"/>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1" name="Slide Number Placeholder 5">
            <a:extLst>
              <a:ext uri="{FF2B5EF4-FFF2-40B4-BE49-F238E27FC236}">
                <a16:creationId xmlns:a16="http://schemas.microsoft.com/office/drawing/2014/main" id="{BFEEBEC1-F1A0-FD41-A990-33D97A44A57E}"/>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2" name="Slide Number Placeholder 5">
            <a:extLst>
              <a:ext uri="{FF2B5EF4-FFF2-40B4-BE49-F238E27FC236}">
                <a16:creationId xmlns:a16="http://schemas.microsoft.com/office/drawing/2014/main" id="{9D98E505-9058-5849-86A6-E3EAA685AFF8}"/>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Tree>
    <p:extLst>
      <p:ext uri="{BB962C8B-B14F-4D97-AF65-F5344CB8AC3E}">
        <p14:creationId xmlns:p14="http://schemas.microsoft.com/office/powerpoint/2010/main" val="402183207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1_Layout 1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C4ED93-0FAA-C14F-9D20-D9A8F3A4395A}"/>
              </a:ext>
            </a:extLst>
          </p:cNvPr>
          <p:cNvSpPr/>
          <p:nvPr userDrawn="1"/>
        </p:nvSpPr>
        <p:spPr>
          <a:xfrm>
            <a:off x="0" y="0"/>
            <a:ext cx="2878432" cy="398197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Parallelogram 3">
            <a:extLst>
              <a:ext uri="{FF2B5EF4-FFF2-40B4-BE49-F238E27FC236}">
                <a16:creationId xmlns:a16="http://schemas.microsoft.com/office/drawing/2014/main" id="{0F55CF72-B0BF-1744-B0C3-F804144C660D}"/>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Content Placeholder 2">
            <a:extLst>
              <a:ext uri="{FF2B5EF4-FFF2-40B4-BE49-F238E27FC236}">
                <a16:creationId xmlns:a16="http://schemas.microsoft.com/office/drawing/2014/main" id="{0F705C8C-490A-344C-B6CB-2906523A2A2F}"/>
              </a:ext>
            </a:extLst>
          </p:cNvPr>
          <p:cNvSpPr>
            <a:spLocks noGrp="1"/>
          </p:cNvSpPr>
          <p:nvPr>
            <p:ph sz="quarter" idx="19"/>
          </p:nvPr>
        </p:nvSpPr>
        <p:spPr>
          <a:xfrm>
            <a:off x="283014" y="1600200"/>
            <a:ext cx="2878432" cy="2381770"/>
          </a:xfrm>
          <a:prstGeom prst="rect">
            <a:avLst/>
          </a:prstGeom>
        </p:spPr>
        <p:txBody>
          <a:bodyPr numCol="1">
            <a:normAutofit/>
          </a:bodyPr>
          <a:lstStyle>
            <a:lvl1pPr marL="0" indent="0">
              <a:buFont typeface="Arial" panose="020B0604020202020204" pitchFamily="34" charset="0"/>
              <a:buNone/>
              <a:defRPr sz="2400" b="1">
                <a:solidFill>
                  <a:schemeClr val="bg1"/>
                </a:solidFill>
              </a:defRPr>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8" name="Content Placeholder 2">
            <a:extLst>
              <a:ext uri="{FF2B5EF4-FFF2-40B4-BE49-F238E27FC236}">
                <a16:creationId xmlns:a16="http://schemas.microsoft.com/office/drawing/2014/main" id="{F0FDAB1D-DF07-B945-9D9D-267EB7CB7961}"/>
              </a:ext>
            </a:extLst>
          </p:cNvPr>
          <p:cNvSpPr>
            <a:spLocks noGrp="1"/>
          </p:cNvSpPr>
          <p:nvPr>
            <p:ph sz="quarter" idx="18"/>
          </p:nvPr>
        </p:nvSpPr>
        <p:spPr>
          <a:xfrm>
            <a:off x="3862115" y="1600200"/>
            <a:ext cx="8046871" cy="4572000"/>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1" name="Slide Number Placeholder 5">
            <a:extLst>
              <a:ext uri="{FF2B5EF4-FFF2-40B4-BE49-F238E27FC236}">
                <a16:creationId xmlns:a16="http://schemas.microsoft.com/office/drawing/2014/main" id="{BFEEBEC1-F1A0-FD41-A990-33D97A44A57E}"/>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2" name="Slide Number Placeholder 5">
            <a:extLst>
              <a:ext uri="{FF2B5EF4-FFF2-40B4-BE49-F238E27FC236}">
                <a16:creationId xmlns:a16="http://schemas.microsoft.com/office/drawing/2014/main" id="{9D98E505-9058-5849-86A6-E3EAA685AFF8}"/>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Tree>
    <p:extLst>
      <p:ext uri="{BB962C8B-B14F-4D97-AF65-F5344CB8AC3E}">
        <p14:creationId xmlns:p14="http://schemas.microsoft.com/office/powerpoint/2010/main" val="54359984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Parallelogram 3">
            <a:extLst>
              <a:ext uri="{FF2B5EF4-FFF2-40B4-BE49-F238E27FC236}">
                <a16:creationId xmlns:a16="http://schemas.microsoft.com/office/drawing/2014/main" id="{0F55CF72-B0BF-1744-B0C3-F804144C660D}"/>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8E358086-F0CE-E340-8FAD-F7ED83BEDF6C}"/>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7" name="Slide Number Placeholder 5">
            <a:extLst>
              <a:ext uri="{FF2B5EF4-FFF2-40B4-BE49-F238E27FC236}">
                <a16:creationId xmlns:a16="http://schemas.microsoft.com/office/drawing/2014/main" id="{3DED58D8-3F1F-5842-BBFB-76A7EABB521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Tree>
    <p:extLst>
      <p:ext uri="{BB962C8B-B14F-4D97-AF65-F5344CB8AC3E}">
        <p14:creationId xmlns:p14="http://schemas.microsoft.com/office/powerpoint/2010/main" val="384390702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9" name="Parallelogram 3">
            <a:extLst>
              <a:ext uri="{FF2B5EF4-FFF2-40B4-BE49-F238E27FC236}">
                <a16:creationId xmlns:a16="http://schemas.microsoft.com/office/drawing/2014/main" id="{0F55CF72-B0BF-1744-B0C3-F804144C660D}"/>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3" name="Picture Placeholder 2">
            <a:extLst>
              <a:ext uri="{FF2B5EF4-FFF2-40B4-BE49-F238E27FC236}">
                <a16:creationId xmlns:a16="http://schemas.microsoft.com/office/drawing/2014/main" id="{5C5D2E47-5C20-8A48-9AD1-466FA50F407B}"/>
              </a:ext>
            </a:extLst>
          </p:cNvPr>
          <p:cNvSpPr>
            <a:spLocks noGrp="1"/>
          </p:cNvSpPr>
          <p:nvPr>
            <p:ph type="pic" sz="quarter" idx="10"/>
          </p:nvPr>
        </p:nvSpPr>
        <p:spPr>
          <a:xfrm>
            <a:off x="656820" y="1600200"/>
            <a:ext cx="4918075" cy="4572000"/>
          </a:xfrm>
          <a:prstGeom prst="rect">
            <a:avLst/>
          </a:prstGeom>
        </p:spPr>
        <p:txBody>
          <a:bodyPr anchor="ctr"/>
          <a:lstStyle>
            <a:lvl1pPr marL="0" indent="0" algn="ctr">
              <a:buNone/>
              <a:defRPr/>
            </a:lvl1pPr>
          </a:lstStyle>
          <a:p>
            <a:endParaRPr lang="en-US"/>
          </a:p>
        </p:txBody>
      </p:sp>
      <p:sp>
        <p:nvSpPr>
          <p:cNvPr id="7" name="Picture Placeholder 2">
            <a:extLst>
              <a:ext uri="{FF2B5EF4-FFF2-40B4-BE49-F238E27FC236}">
                <a16:creationId xmlns:a16="http://schemas.microsoft.com/office/drawing/2014/main" id="{9C89A419-7A0E-154F-BA5A-5186C7BA80F0}"/>
              </a:ext>
            </a:extLst>
          </p:cNvPr>
          <p:cNvSpPr>
            <a:spLocks noGrp="1"/>
          </p:cNvSpPr>
          <p:nvPr>
            <p:ph type="pic" sz="quarter" idx="11"/>
          </p:nvPr>
        </p:nvSpPr>
        <p:spPr>
          <a:xfrm>
            <a:off x="6617105" y="1600200"/>
            <a:ext cx="4918075" cy="4572000"/>
          </a:xfrm>
          <a:prstGeom prst="rect">
            <a:avLst/>
          </a:prstGeom>
        </p:spPr>
        <p:txBody>
          <a:bodyPr anchor="ctr"/>
          <a:lstStyle>
            <a:lvl1pPr marL="0" indent="0" algn="ctr">
              <a:buNone/>
              <a:defRPr/>
            </a:lvl1pPr>
          </a:lstStyle>
          <a:p>
            <a:endParaRPr lang="en-US"/>
          </a:p>
        </p:txBody>
      </p:sp>
      <p:sp>
        <p:nvSpPr>
          <p:cNvPr id="10" name="Slide Number Placeholder 5">
            <a:extLst>
              <a:ext uri="{FF2B5EF4-FFF2-40B4-BE49-F238E27FC236}">
                <a16:creationId xmlns:a16="http://schemas.microsoft.com/office/drawing/2014/main" id="{14CF5DB1-52D0-FE4D-A003-512236DCBCC9}"/>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1" name="Slide Number Placeholder 5">
            <a:extLst>
              <a:ext uri="{FF2B5EF4-FFF2-40B4-BE49-F238E27FC236}">
                <a16:creationId xmlns:a16="http://schemas.microsoft.com/office/drawing/2014/main" id="{38C4590B-D776-0D4C-AF97-4AF469A49064}"/>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Tree>
    <p:extLst>
      <p:ext uri="{BB962C8B-B14F-4D97-AF65-F5344CB8AC3E}">
        <p14:creationId xmlns:p14="http://schemas.microsoft.com/office/powerpoint/2010/main" val="162778026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87870D-C780-4128-ABA3-7BF0D5FF930E}"/>
              </a:ext>
            </a:extLst>
          </p:cNvPr>
          <p:cNvSpPr>
            <a:spLocks noGrp="1"/>
          </p:cNvSpPr>
          <p:nvPr>
            <p:ph type="pic" sz="quarter" idx="10"/>
          </p:nvPr>
        </p:nvSpPr>
        <p:spPr>
          <a:xfrm>
            <a:off x="0" y="0"/>
            <a:ext cx="12191999" cy="6366933"/>
          </a:xfrm>
          <a:prstGeom prst="rect">
            <a:avLst/>
          </a:prstGeom>
        </p:spPr>
        <p:txBody>
          <a:bodyPr anchor="ctr"/>
          <a:lstStyle>
            <a:lvl1pPr marL="0" indent="0" algn="ctr">
              <a:buNone/>
              <a:defRPr/>
            </a:lvl1pPr>
          </a:lstStyle>
          <a:p>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2022 CESMII - All Rights Reserved.        </a:t>
            </a:r>
          </a:p>
        </p:txBody>
      </p:sp>
    </p:spTree>
    <p:extLst>
      <p:ext uri="{BB962C8B-B14F-4D97-AF65-F5344CB8AC3E}">
        <p14:creationId xmlns:p14="http://schemas.microsoft.com/office/powerpoint/2010/main" val="23122441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a:biLevel thresh="50000"/>
          </a:blip>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378522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Main Text + Sub-Title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solidFill>
                  <a:schemeClr val="bg1"/>
                </a:solidFill>
                <a:latin typeface="Calibri" panose="020F0502020204030204" pitchFamily="34" charset="0"/>
                <a:cs typeface="Calibri" panose="020F0502020204030204" pitchFamily="34" charset="0"/>
              </a:rPr>
              <a:t>Copyright © 2022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1158874"/>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9">
            <a:extLst>
              <a:ext uri="{FF2B5EF4-FFF2-40B4-BE49-F238E27FC236}">
                <a16:creationId xmlns:a16="http://schemas.microsoft.com/office/drawing/2014/main" id="{616D9BAD-D023-4DC2-9129-1FF2B3359A72}"/>
              </a:ext>
            </a:extLst>
          </p:cNvPr>
          <p:cNvSpPr>
            <a:spLocks noGrp="1"/>
          </p:cNvSpPr>
          <p:nvPr>
            <p:ph type="body" sz="quarter" idx="13" hasCustomPrompt="1"/>
          </p:nvPr>
        </p:nvSpPr>
        <p:spPr>
          <a:xfrm>
            <a:off x="838200" y="1158875"/>
            <a:ext cx="10515600" cy="365125"/>
          </a:xfrm>
        </p:spPr>
        <p:txBody>
          <a:bodyPr>
            <a:noAutofit/>
          </a:bodyPr>
          <a:lstStyle>
            <a:lvl1pPr marL="0" indent="0">
              <a:buNone/>
              <a:defRPr sz="1400">
                <a:solidFill>
                  <a:schemeClr val="accent1"/>
                </a:solidFill>
              </a:defRPr>
            </a:lvl1pPr>
            <a:lvl2pPr marL="457200" indent="0">
              <a:buNone/>
              <a:defRPr/>
            </a:lvl2pPr>
          </a:lstStyle>
          <a:p>
            <a:pPr lvl="0"/>
            <a:r>
              <a:rPr lang="en-US"/>
              <a:t>Insert your subtitle here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728788"/>
            <a:ext cx="10515600" cy="4448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67701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1_Main Text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solidFill>
                  <a:schemeClr val="bg1"/>
                </a:solidFill>
                <a:latin typeface="Calibri" panose="020F0502020204030204" pitchFamily="34" charset="0"/>
                <a:cs typeface="Calibri" panose="020F0502020204030204" pitchFamily="34" charset="0"/>
              </a:rPr>
              <a:t>Copyright © 2022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982450"/>
          </a:xfrm>
          <a:prstGeom prst="rect">
            <a:avLst/>
          </a:prstGeom>
        </p:spPr>
        <p:txBody>
          <a:bodyPr vert="horz" lIns="91440" tIns="45720" rIns="91440" bIns="45720" rtlCol="0" anchor="ctr">
            <a:normAutofit/>
          </a:bodyPr>
          <a:lstStyle/>
          <a:p>
            <a:r>
              <a:rPr lang="en-US"/>
              <a:t>Click to edit Master title style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238596"/>
            <a:ext cx="10515600" cy="50458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299276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0227-5798-FF37-813C-77BC0FE029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2FF22D-BB4D-2886-3FC5-2F365EC18040}"/>
              </a:ext>
            </a:extLst>
          </p:cNvPr>
          <p:cNvSpPr>
            <a:spLocks noGrp="1"/>
          </p:cNvSpPr>
          <p:nvPr>
            <p:ph type="dt" sz="half" idx="10"/>
          </p:nvPr>
        </p:nvSpPr>
        <p:spPr/>
        <p:txBody>
          <a:bodyPr/>
          <a:lstStyle/>
          <a:p>
            <a:fld id="{488F0E75-593D-4469-B3C2-EA4480247572}" type="datetimeFigureOut">
              <a:rPr lang="en-US" smtClean="0"/>
              <a:t>10/31/2023</a:t>
            </a:fld>
            <a:endParaRPr lang="en-US"/>
          </a:p>
        </p:txBody>
      </p:sp>
      <p:sp>
        <p:nvSpPr>
          <p:cNvPr id="4" name="Footer Placeholder 3">
            <a:extLst>
              <a:ext uri="{FF2B5EF4-FFF2-40B4-BE49-F238E27FC236}">
                <a16:creationId xmlns:a16="http://schemas.microsoft.com/office/drawing/2014/main" id="{FF66E26D-9936-ED80-2ECD-C4E88BFD06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ED6D09-86D0-B8F6-012F-327C6B0F537B}"/>
              </a:ext>
            </a:extLst>
          </p:cNvPr>
          <p:cNvSpPr>
            <a:spLocks noGrp="1"/>
          </p:cNvSpPr>
          <p:nvPr>
            <p:ph type="sldNum" sz="quarter" idx="12"/>
          </p:nvPr>
        </p:nvSpPr>
        <p:spPr/>
        <p:txBody>
          <a:bodyPr/>
          <a:lstStyle/>
          <a:p>
            <a:fld id="{C12853B7-4F49-4041-9038-7A9697A68CBB}" type="slidenum">
              <a:rPr lang="en-US" smtClean="0"/>
              <a:t>‹#›</a:t>
            </a:fld>
            <a:endParaRPr lang="en-US"/>
          </a:p>
        </p:txBody>
      </p:sp>
    </p:spTree>
    <p:extLst>
      <p:ext uri="{BB962C8B-B14F-4D97-AF65-F5344CB8AC3E}">
        <p14:creationId xmlns:p14="http://schemas.microsoft.com/office/powerpoint/2010/main" val="157785476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_Title-Only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1"/>
            <a:ext cx="10515600" cy="946149"/>
          </a:xfrm>
          <a:prstGeom prst="rect">
            <a:avLst/>
          </a:prstGeom>
        </p:spPr>
        <p:txBody>
          <a:bodyPr vert="horz" lIns="91440" tIns="45720" rIns="91440" bIns="45720" rtlCol="0" anchor="b">
            <a:normAutofit/>
          </a:bodyPr>
          <a:lstStyle/>
          <a:p>
            <a:r>
              <a:rPr lang="en-US" dirty="0"/>
              <a:t>Click to edit Master title style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175562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a:biLevel thresh="50000"/>
          </a:blip>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C17AC3AF-D55E-4FF4-8AB1-95644CEA18CA}"/>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256071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a:biLevel thresh="50000"/>
          </a:blip>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98F65BB5-16BE-4DA3-9752-82DE0273781F}"/>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408269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5" name="Title 1">
            <a:extLst>
              <a:ext uri="{FF2B5EF4-FFF2-40B4-BE49-F238E27FC236}">
                <a16:creationId xmlns:a16="http://schemas.microsoft.com/office/drawing/2014/main" id="{C4D447DD-E9E6-46DE-9DA2-E94F875468C3}"/>
              </a:ext>
            </a:extLst>
          </p:cNvPr>
          <p:cNvSpPr txBox="1">
            <a:spLocks/>
          </p:cNvSpPr>
          <p:nvPr userDrawn="1"/>
        </p:nvSpPr>
        <p:spPr>
          <a:xfrm>
            <a:off x="1" y="3447173"/>
            <a:ext cx="12192000" cy="874609"/>
          </a:xfrm>
          <a:prstGeom prst="rect">
            <a:avLst/>
          </a:prstGeom>
          <a:no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Democratizing </a:t>
            </a:r>
            <a:r>
              <a:rPr kumimoji="0" lang="en-US" sz="4000" b="1"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S</a:t>
            </a:r>
            <a:r>
              <a:rPr kumimoji="0" lang="en-US" sz="4000" b="0"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MART </a:t>
            </a:r>
            <a:r>
              <a:rPr kumimoji="0" lang="en-US" sz="4000" b="1"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M</a:t>
            </a:r>
            <a:r>
              <a:rPr kumimoji="0" lang="en-US" sz="4000" b="0"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ANUFACTURING</a:t>
            </a:r>
          </a:p>
        </p:txBody>
      </p:sp>
      <p:sp>
        <p:nvSpPr>
          <p:cNvPr id="37" name="TextBox 36">
            <a:extLst>
              <a:ext uri="{FF2B5EF4-FFF2-40B4-BE49-F238E27FC236}">
                <a16:creationId xmlns:a16="http://schemas.microsoft.com/office/drawing/2014/main" id="{37914519-0F4C-49DB-BFAA-9CAEDDFD0788}"/>
              </a:ext>
            </a:extLst>
          </p:cNvPr>
          <p:cNvSpPr txBox="1"/>
          <p:nvPr userDrawn="1"/>
        </p:nvSpPr>
        <p:spPr>
          <a:xfrm>
            <a:off x="5583682" y="6523510"/>
            <a:ext cx="102463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www.cesmii.org</a:t>
            </a:r>
          </a:p>
        </p:txBody>
      </p:sp>
      <p:pic>
        <p:nvPicPr>
          <p:cNvPr id="39" name="Picture 38" descr="A picture containing drawing, plate&#10;&#10;Description automatically generated">
            <a:extLst>
              <a:ext uri="{FF2B5EF4-FFF2-40B4-BE49-F238E27FC236}">
                <a16:creationId xmlns:a16="http://schemas.microsoft.com/office/drawing/2014/main" id="{6509718B-42F1-4050-B201-C1922108A0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70787" y="2146579"/>
            <a:ext cx="2450429" cy="788222"/>
          </a:xfrm>
          <a:prstGeom prst="rect">
            <a:avLst/>
          </a:prstGeom>
        </p:spPr>
      </p:pic>
      <p:sp>
        <p:nvSpPr>
          <p:cNvPr id="41" name="Slide Number Placeholder 5">
            <a:extLst>
              <a:ext uri="{FF2B5EF4-FFF2-40B4-BE49-F238E27FC236}">
                <a16:creationId xmlns:a16="http://schemas.microsoft.com/office/drawing/2014/main" id="{A0B0729C-540E-4BC1-8068-7A3003B15603}"/>
              </a:ext>
            </a:extLst>
          </p:cNvPr>
          <p:cNvSpPr txBox="1">
            <a:spLocks/>
          </p:cNvSpPr>
          <p:nvPr userDrawn="1"/>
        </p:nvSpPr>
        <p:spPr>
          <a:xfrm>
            <a:off x="9010826" y="649624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8575A">
                  <a:lumMod val="40000"/>
                  <a:lumOff val="60000"/>
                </a:srgbClr>
              </a:solidFill>
              <a:effectLst/>
              <a:uLnTx/>
              <a:uFillTx/>
              <a:latin typeface="Arial" panose="020B0604020202020204"/>
              <a:ea typeface="+mn-ea"/>
              <a:cs typeface="+mn-cs"/>
            </a:endParaRPr>
          </a:p>
        </p:txBody>
      </p:sp>
      <p:sp>
        <p:nvSpPr>
          <p:cNvPr id="43" name="Title 1">
            <a:extLst>
              <a:ext uri="{FF2B5EF4-FFF2-40B4-BE49-F238E27FC236}">
                <a16:creationId xmlns:a16="http://schemas.microsoft.com/office/drawing/2014/main" id="{01F432E1-36DD-4B2F-BB55-FC07013070FA}"/>
              </a:ext>
            </a:extLst>
          </p:cNvPr>
          <p:cNvSpPr txBox="1">
            <a:spLocks/>
          </p:cNvSpPr>
          <p:nvPr userDrawn="1"/>
        </p:nvSpPr>
        <p:spPr>
          <a:xfrm>
            <a:off x="2860997" y="481258"/>
            <a:ext cx="6470009" cy="788222"/>
          </a:xfrm>
          <a:prstGeom prst="rect">
            <a:avLst/>
          </a:prstGeom>
          <a:no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dirty="0">
                <a:solidFill>
                  <a:prstClr val="white"/>
                </a:solidFill>
                <a:latin typeface="HGMaruGothicMPRO" panose="020B0400000000000000" pitchFamily="34" charset="-128"/>
                <a:ea typeface="HGMaruGothicMPRO" panose="020B0400000000000000" pitchFamily="34" charset="-128"/>
                <a:cs typeface="Microsoft GothicNeo" panose="020B0503020000020004" pitchFamily="34" charset="-127"/>
              </a:rPr>
              <a:t>Engage with us!</a:t>
            </a:r>
            <a:endParaRPr kumimoji="0" lang="en-US" sz="4800" b="1"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endParaRPr>
          </a:p>
        </p:txBody>
      </p:sp>
      <p:pic>
        <p:nvPicPr>
          <p:cNvPr id="45" name="Picture 44">
            <a:extLst>
              <a:ext uri="{FF2B5EF4-FFF2-40B4-BE49-F238E27FC236}">
                <a16:creationId xmlns:a16="http://schemas.microsoft.com/office/drawing/2014/main" id="{04351979-084D-4253-9395-E0A9D9C83BBA}"/>
              </a:ext>
            </a:extLst>
          </p:cNvPr>
          <p:cNvPicPr>
            <a:picLocks noChangeAspect="1"/>
          </p:cNvPicPr>
          <p:nvPr userDrawn="1"/>
        </p:nvPicPr>
        <p:blipFill>
          <a:blip r:embed="rId3"/>
          <a:stretch>
            <a:fillRect/>
          </a:stretch>
        </p:blipFill>
        <p:spPr>
          <a:xfrm>
            <a:off x="2266988" y="4809788"/>
            <a:ext cx="7658027" cy="1298249"/>
          </a:xfrm>
          <a:prstGeom prst="rect">
            <a:avLst/>
          </a:prstGeom>
        </p:spPr>
      </p:pic>
    </p:spTree>
    <p:extLst>
      <p:ext uri="{BB962C8B-B14F-4D97-AF65-F5344CB8AC3E}">
        <p14:creationId xmlns:p14="http://schemas.microsoft.com/office/powerpoint/2010/main" val="394474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Picture">
    <p:spTree>
      <p:nvGrpSpPr>
        <p:cNvPr id="1" name=""/>
        <p:cNvGrpSpPr/>
        <p:nvPr/>
      </p:nvGrpSpPr>
      <p:grpSpPr>
        <a:xfrm>
          <a:off x="0" y="0"/>
          <a:ext cx="0" cy="0"/>
          <a:chOff x="0" y="0"/>
          <a:chExt cx="0" cy="0"/>
        </a:xfrm>
      </p:grpSpPr>
      <p:pic>
        <p:nvPicPr>
          <p:cNvPr id="2" name="Picture Placeholder 4">
            <a:extLst>
              <a:ext uri="{FF2B5EF4-FFF2-40B4-BE49-F238E27FC236}">
                <a16:creationId xmlns:a16="http://schemas.microsoft.com/office/drawing/2014/main" id="{13C0D671-EA00-EAF0-0B22-A38A9320616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0" y="0"/>
            <a:ext cx="12191999" cy="6366933"/>
          </a:xfrm>
          <a:prstGeom prst="rect">
            <a:avLst/>
          </a:prstGeom>
        </p:spPr>
      </p:pic>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        </a:t>
            </a:r>
          </a:p>
        </p:txBody>
      </p:sp>
    </p:spTree>
    <p:extLst>
      <p:ext uri="{BB962C8B-B14F-4D97-AF65-F5344CB8AC3E}">
        <p14:creationId xmlns:p14="http://schemas.microsoft.com/office/powerpoint/2010/main" val="4343798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1_Picture">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300AF634-7D2A-E54C-9257-22DBAC931BEA}"/>
              </a:ext>
            </a:extLst>
          </p:cNvPr>
          <p:cNvSpPr/>
          <p:nvPr userDrawn="1"/>
        </p:nvSpPr>
        <p:spPr>
          <a:xfrm>
            <a:off x="-31532" y="6480563"/>
            <a:ext cx="11474338" cy="410053"/>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pic>
        <p:nvPicPr>
          <p:cNvPr id="3" name="Picture Placeholder 5">
            <a:extLst>
              <a:ext uri="{FF2B5EF4-FFF2-40B4-BE49-F238E27FC236}">
                <a16:creationId xmlns:a16="http://schemas.microsoft.com/office/drawing/2014/main" id="{3A3B5853-AFEE-D735-9D01-2A59E1CED91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841" t="6368" b="3526"/>
          <a:stretch/>
        </p:blipFill>
        <p:spPr>
          <a:xfrm>
            <a:off x="0" y="0"/>
            <a:ext cx="12191999" cy="6480563"/>
          </a:xfrm>
          <a:prstGeom prst="rect">
            <a:avLst/>
          </a:prstGeom>
        </p:spPr>
      </p:pic>
      <p:sp>
        <p:nvSpPr>
          <p:cNvPr id="2" name="Rectangle 1">
            <a:extLst>
              <a:ext uri="{FF2B5EF4-FFF2-40B4-BE49-F238E27FC236}">
                <a16:creationId xmlns:a16="http://schemas.microsoft.com/office/drawing/2014/main" id="{2C1D102F-8E8B-0317-2599-68EE303C52EE}"/>
              </a:ext>
            </a:extLst>
          </p:cNvPr>
          <p:cNvSpPr/>
          <p:nvPr userDrawn="1"/>
        </p:nvSpPr>
        <p:spPr>
          <a:xfrm>
            <a:off x="4296229" y="-1"/>
            <a:ext cx="7895770" cy="6477718"/>
          </a:xfrm>
          <a:prstGeom prst="rect">
            <a:avLst/>
          </a:prstGeom>
          <a:gradFill flip="none" rotWithShape="1">
            <a:gsLst>
              <a:gs pos="74000">
                <a:srgbClr val="002060">
                  <a:alpha val="96975"/>
                </a:srgbClr>
              </a:gs>
              <a:gs pos="8000">
                <a:schemeClr val="accent1">
                  <a:lumMod val="50000"/>
                  <a:alpha val="67750"/>
                </a:schemeClr>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945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Main Text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2020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1158874"/>
          </a:xfrm>
          <a:prstGeom prst="rect">
            <a:avLst/>
          </a:prstGeom>
        </p:spPr>
        <p:txBody>
          <a:bodyPr vert="horz" lIns="91440" tIns="45720" rIns="91440" bIns="45720" rtlCol="0" anchor="ctr">
            <a:normAutofit/>
          </a:bodyPr>
          <a:lstStyle/>
          <a:p>
            <a:r>
              <a:rPr lang="en-US" dirty="0"/>
              <a:t>Click to edit Master title style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338550"/>
            <a:ext cx="10515600" cy="4838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37402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Picture">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www.cesmii.org</a:t>
            </a:r>
          </a:p>
        </p:txBody>
      </p:sp>
      <p:pic>
        <p:nvPicPr>
          <p:cNvPr id="3" name="Picture Placeholder 5">
            <a:extLst>
              <a:ext uri="{FF2B5EF4-FFF2-40B4-BE49-F238E27FC236}">
                <a16:creationId xmlns:a16="http://schemas.microsoft.com/office/drawing/2014/main" id="{3A3B5853-AFEE-D735-9D01-2A59E1CED91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583" t="13147" r="1292" b="3271"/>
          <a:stretch/>
        </p:blipFill>
        <p:spPr>
          <a:xfrm>
            <a:off x="0" y="0"/>
            <a:ext cx="12191999" cy="6522645"/>
          </a:xfrm>
          <a:prstGeom prst="rect">
            <a:avLst/>
          </a:prstGeom>
        </p:spPr>
      </p:pic>
      <p:sp>
        <p:nvSpPr>
          <p:cNvPr id="2" name="Rectangle 1">
            <a:extLst>
              <a:ext uri="{FF2B5EF4-FFF2-40B4-BE49-F238E27FC236}">
                <a16:creationId xmlns:a16="http://schemas.microsoft.com/office/drawing/2014/main" id="{2C1D102F-8E8B-0317-2599-68EE303C52EE}"/>
              </a:ext>
            </a:extLst>
          </p:cNvPr>
          <p:cNvSpPr/>
          <p:nvPr userDrawn="1"/>
        </p:nvSpPr>
        <p:spPr>
          <a:xfrm>
            <a:off x="7150813" y="-1"/>
            <a:ext cx="5041186" cy="6357257"/>
          </a:xfrm>
          <a:prstGeom prst="rect">
            <a:avLst/>
          </a:prstGeom>
          <a:gradFill flip="none" rotWithShape="1">
            <a:gsLst>
              <a:gs pos="74000">
                <a:srgbClr val="002060">
                  <a:alpha val="96975"/>
                </a:srgbClr>
              </a:gs>
              <a:gs pos="8000">
                <a:schemeClr val="accent1">
                  <a:lumMod val="50000"/>
                  <a:alpha val="67750"/>
                </a:schemeClr>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32216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AD5194-C4EB-B291-DB43-FD5AE7ADF817}"/>
              </a:ext>
            </a:extLst>
          </p:cNvPr>
          <p:cNvSpPr/>
          <p:nvPr userDrawn="1"/>
        </p:nvSpPr>
        <p:spPr>
          <a:xfrm>
            <a:off x="0" y="0"/>
            <a:ext cx="12192000" cy="6366932"/>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a:t>
            </a:r>
          </a:p>
        </p:txBody>
      </p:sp>
    </p:spTree>
    <p:extLst>
      <p:ext uri="{BB962C8B-B14F-4D97-AF65-F5344CB8AC3E}">
        <p14:creationId xmlns:p14="http://schemas.microsoft.com/office/powerpoint/2010/main" val="18013562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87870D-C780-4128-ABA3-7BF0D5FF930E}"/>
              </a:ext>
            </a:extLst>
          </p:cNvPr>
          <p:cNvSpPr>
            <a:spLocks noGrp="1"/>
          </p:cNvSpPr>
          <p:nvPr>
            <p:ph type="pic" sz="quarter" idx="10"/>
          </p:nvPr>
        </p:nvSpPr>
        <p:spPr>
          <a:xfrm>
            <a:off x="0" y="0"/>
            <a:ext cx="12191999" cy="6366933"/>
          </a:xfrm>
          <a:prstGeom prst="rect">
            <a:avLst/>
          </a:prstGeom>
        </p:spPr>
        <p:txBody>
          <a:bodyPr anchor="ctr"/>
          <a:lstStyle>
            <a:lvl1pPr marL="0" indent="0" algn="ctr">
              <a:buNone/>
              <a:defRPr/>
            </a:lvl1pPr>
          </a:lstStyle>
          <a:p>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0" y="6480563"/>
            <a:ext cx="11414502" cy="410053"/>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7" name="Rectangle 6">
            <a:extLst>
              <a:ext uri="{FF2B5EF4-FFF2-40B4-BE49-F238E27FC236}">
                <a16:creationId xmlns:a16="http://schemas.microsoft.com/office/drawing/2014/main" id="{5B88A271-2F92-5DA3-F312-6D3E367007F2}"/>
              </a:ext>
            </a:extLst>
          </p:cNvPr>
          <p:cNvSpPr/>
          <p:nvPr userDrawn="1"/>
        </p:nvSpPr>
        <p:spPr>
          <a:xfrm>
            <a:off x="0" y="1"/>
            <a:ext cx="12192000" cy="6480562"/>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2007352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87870D-C780-4128-ABA3-7BF0D5FF930E}"/>
              </a:ext>
            </a:extLst>
          </p:cNvPr>
          <p:cNvSpPr>
            <a:spLocks noGrp="1"/>
          </p:cNvSpPr>
          <p:nvPr>
            <p:ph type="pic" sz="quarter" idx="10"/>
          </p:nvPr>
        </p:nvSpPr>
        <p:spPr>
          <a:xfrm>
            <a:off x="0" y="0"/>
            <a:ext cx="12191999" cy="6366933"/>
          </a:xfrm>
          <a:prstGeom prst="rect">
            <a:avLst/>
          </a:prstGeom>
        </p:spPr>
        <p:txBody>
          <a:bodyPr anchor="ctr"/>
          <a:lstStyle>
            <a:lvl1pPr marL="0" indent="0" algn="ctr">
              <a:buNone/>
              <a:defRPr/>
            </a:lvl1pPr>
          </a:lstStyle>
          <a:p>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480563"/>
            <a:ext cx="11474338" cy="410053"/>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a:t>
            </a:r>
          </a:p>
        </p:txBody>
      </p:sp>
      <p:pic>
        <p:nvPicPr>
          <p:cNvPr id="5" name="Picture Placeholder 3">
            <a:extLst>
              <a:ext uri="{FF2B5EF4-FFF2-40B4-BE49-F238E27FC236}">
                <a16:creationId xmlns:a16="http://schemas.microsoft.com/office/drawing/2014/main" id="{847793D2-BCA6-FC77-E4FD-492B1D402558}"/>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31532" y="-13718"/>
            <a:ext cx="12252960" cy="6494281"/>
          </a:xfrm>
          <a:prstGeom prst="rect">
            <a:avLst/>
          </a:prstGeom>
        </p:spPr>
      </p:pic>
    </p:spTree>
    <p:extLst>
      <p:ext uri="{BB962C8B-B14F-4D97-AF65-F5344CB8AC3E}">
        <p14:creationId xmlns:p14="http://schemas.microsoft.com/office/powerpoint/2010/main" val="35695832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87870D-C780-4128-ABA3-7BF0D5FF930E}"/>
              </a:ext>
            </a:extLst>
          </p:cNvPr>
          <p:cNvSpPr>
            <a:spLocks noGrp="1"/>
          </p:cNvSpPr>
          <p:nvPr>
            <p:ph type="pic" sz="quarter" idx="10"/>
          </p:nvPr>
        </p:nvSpPr>
        <p:spPr>
          <a:xfrm>
            <a:off x="0" y="0"/>
            <a:ext cx="12191999" cy="6366933"/>
          </a:xfrm>
          <a:prstGeom prst="rect">
            <a:avLst/>
          </a:prstGeom>
        </p:spPr>
        <p:txBody>
          <a:bodyPr anchor="ctr"/>
          <a:lstStyle>
            <a:lvl1pPr marL="0" indent="0" algn="ctr">
              <a:buNone/>
              <a:defRPr/>
            </a:lvl1pPr>
          </a:lstStyle>
          <a:p>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a:t>
            </a:r>
          </a:p>
        </p:txBody>
      </p:sp>
      <p:pic>
        <p:nvPicPr>
          <p:cNvPr id="5" name="Picture Placeholder 3">
            <a:extLst>
              <a:ext uri="{FF2B5EF4-FFF2-40B4-BE49-F238E27FC236}">
                <a16:creationId xmlns:a16="http://schemas.microsoft.com/office/drawing/2014/main" id="{847793D2-BCA6-FC77-E4FD-492B1D402558}"/>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31532" y="-13718"/>
            <a:ext cx="12252960" cy="6904334"/>
          </a:xfrm>
          <a:prstGeom prst="rect">
            <a:avLst/>
          </a:prstGeom>
        </p:spPr>
      </p:pic>
    </p:spTree>
    <p:extLst>
      <p:ext uri="{BB962C8B-B14F-4D97-AF65-F5344CB8AC3E}">
        <p14:creationId xmlns:p14="http://schemas.microsoft.com/office/powerpoint/2010/main" val="22119391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87870D-C780-4128-ABA3-7BF0D5FF930E}"/>
              </a:ext>
            </a:extLst>
          </p:cNvPr>
          <p:cNvSpPr>
            <a:spLocks noGrp="1"/>
          </p:cNvSpPr>
          <p:nvPr>
            <p:ph type="pic" sz="quarter" idx="10"/>
          </p:nvPr>
        </p:nvSpPr>
        <p:spPr>
          <a:xfrm>
            <a:off x="0" y="0"/>
            <a:ext cx="12191999" cy="6366933"/>
          </a:xfrm>
          <a:prstGeom prst="rect">
            <a:avLst/>
          </a:prstGeom>
        </p:spPr>
        <p:txBody>
          <a:bodyPr anchor="ctr"/>
          <a:lstStyle>
            <a:lvl1pPr marL="0" indent="0" algn="ctr">
              <a:buNone/>
              <a:defRPr/>
            </a:lvl1pPr>
          </a:lstStyle>
          <a:p>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a:t>
            </a:r>
          </a:p>
        </p:txBody>
      </p:sp>
      <p:sp>
        <p:nvSpPr>
          <p:cNvPr id="7" name="Rectangle 6">
            <a:extLst>
              <a:ext uri="{FF2B5EF4-FFF2-40B4-BE49-F238E27FC236}">
                <a16:creationId xmlns:a16="http://schemas.microsoft.com/office/drawing/2014/main" id="{5B88A271-2F92-5DA3-F312-6D3E367007F2}"/>
              </a:ext>
            </a:extLst>
          </p:cNvPr>
          <p:cNvSpPr/>
          <p:nvPr userDrawn="1"/>
        </p:nvSpPr>
        <p:spPr>
          <a:xfrm>
            <a:off x="0" y="1"/>
            <a:ext cx="12192000" cy="6366932"/>
          </a:xfrm>
          <a:prstGeom prst="rect">
            <a:avLst/>
          </a:prstGeom>
          <a:gradFill flip="none" rotWithShape="1">
            <a:gsLst>
              <a:gs pos="0">
                <a:srgbClr val="6077BA"/>
              </a:gs>
              <a:gs pos="99000">
                <a:srgbClr val="7030A0"/>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12956620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Pictur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7F9E7D-8EDE-2994-3BD3-062C09D857DD}"/>
              </a:ext>
            </a:extLst>
          </p:cNvPr>
          <p:cNvSpPr/>
          <p:nvPr userDrawn="1"/>
        </p:nvSpPr>
        <p:spPr>
          <a:xfrm>
            <a:off x="0" y="0"/>
            <a:ext cx="12192000" cy="6366933"/>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a:t>
            </a:r>
          </a:p>
        </p:txBody>
      </p:sp>
    </p:spTree>
    <p:extLst>
      <p:ext uri="{BB962C8B-B14F-4D97-AF65-F5344CB8AC3E}">
        <p14:creationId xmlns:p14="http://schemas.microsoft.com/office/powerpoint/2010/main" val="27211909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Picture">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a:t>
            </a:r>
          </a:p>
        </p:txBody>
      </p:sp>
      <p:pic>
        <p:nvPicPr>
          <p:cNvPr id="2" name="Picture Placeholder 4" descr="A close-up of a person using a computer&#10;&#10;Description automatically generated with medium confidence">
            <a:extLst>
              <a:ext uri="{FF2B5EF4-FFF2-40B4-BE49-F238E27FC236}">
                <a16:creationId xmlns:a16="http://schemas.microsoft.com/office/drawing/2014/main" id="{CEE24977-342F-BE3A-2804-2738DC31487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0" y="0"/>
            <a:ext cx="12191999" cy="6366933"/>
          </a:xfrm>
          <a:prstGeom prst="rect">
            <a:avLst/>
          </a:prstGeom>
        </p:spPr>
      </p:pic>
      <p:sp>
        <p:nvSpPr>
          <p:cNvPr id="5" name="Rectangle 4">
            <a:extLst>
              <a:ext uri="{FF2B5EF4-FFF2-40B4-BE49-F238E27FC236}">
                <a16:creationId xmlns:a16="http://schemas.microsoft.com/office/drawing/2014/main" id="{F6FC59AB-2C4B-638B-24A2-AD812A9D7667}"/>
              </a:ext>
            </a:extLst>
          </p:cNvPr>
          <p:cNvSpPr/>
          <p:nvPr userDrawn="1"/>
        </p:nvSpPr>
        <p:spPr>
          <a:xfrm>
            <a:off x="0" y="0"/>
            <a:ext cx="12192000" cy="6370320"/>
          </a:xfrm>
          <a:prstGeom prst="rect">
            <a:avLst/>
          </a:prstGeom>
          <a:gradFill flip="none" rotWithShape="1">
            <a:gsLst>
              <a:gs pos="100000">
                <a:srgbClr val="002060">
                  <a:alpha val="96975"/>
                </a:srgbClr>
              </a:gs>
              <a:gs pos="0">
                <a:schemeClr val="accent1">
                  <a:lumMod val="50000"/>
                  <a:alpha val="43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55732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0_Picture">
    <p:spTree>
      <p:nvGrpSpPr>
        <p:cNvPr id="1" name=""/>
        <p:cNvGrpSpPr/>
        <p:nvPr/>
      </p:nvGrpSpPr>
      <p:grpSpPr>
        <a:xfrm>
          <a:off x="0" y="0"/>
          <a:ext cx="0" cy="0"/>
          <a:chOff x="0" y="0"/>
          <a:chExt cx="0" cy="0"/>
        </a:xfrm>
      </p:grpSpPr>
      <p:pic>
        <p:nvPicPr>
          <p:cNvPr id="2" name="Picture Placeholder 4">
            <a:extLst>
              <a:ext uri="{FF2B5EF4-FFF2-40B4-BE49-F238E27FC236}">
                <a16:creationId xmlns:a16="http://schemas.microsoft.com/office/drawing/2014/main" id="{CEE24977-342F-BE3A-2804-2738DC314874}"/>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colorTemperature colorTemp="5300"/>
                    </a14:imgEffect>
                    <a14:imgEffect>
                      <a14:brightnessContrast bright="-40000"/>
                    </a14:imgEffect>
                  </a14:imgLayer>
                </a14:imgProps>
              </a:ext>
              <a:ext uri="{28A0092B-C50C-407E-A947-70E740481C1C}">
                <a14:useLocalDpi xmlns:a14="http://schemas.microsoft.com/office/drawing/2010/main"/>
              </a:ext>
            </a:extLst>
          </a:blip>
          <a:srcRect/>
          <a:stretch/>
        </p:blipFill>
        <p:spPr>
          <a:xfrm>
            <a:off x="0" y="0"/>
            <a:ext cx="12191999" cy="6366933"/>
          </a:xfrm>
          <a:prstGeom prst="rect">
            <a:avLst/>
          </a:prstGeom>
        </p:spPr>
      </p:pic>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a:t>
            </a:r>
          </a:p>
        </p:txBody>
      </p:sp>
      <p:sp>
        <p:nvSpPr>
          <p:cNvPr id="5" name="Rectangle 4">
            <a:extLst>
              <a:ext uri="{FF2B5EF4-FFF2-40B4-BE49-F238E27FC236}">
                <a16:creationId xmlns:a16="http://schemas.microsoft.com/office/drawing/2014/main" id="{083EEE28-C05C-2A12-0DE0-A9EB003D956E}"/>
              </a:ext>
            </a:extLst>
          </p:cNvPr>
          <p:cNvSpPr/>
          <p:nvPr userDrawn="1"/>
        </p:nvSpPr>
        <p:spPr>
          <a:xfrm>
            <a:off x="0" y="0"/>
            <a:ext cx="12192000" cy="6370320"/>
          </a:xfrm>
          <a:prstGeom prst="rect">
            <a:avLst/>
          </a:prstGeom>
          <a:gradFill flip="none" rotWithShape="1">
            <a:gsLst>
              <a:gs pos="100000">
                <a:srgbClr val="002060">
                  <a:alpha val="96975"/>
                </a:srgbClr>
              </a:gs>
              <a:gs pos="0">
                <a:schemeClr val="accent1">
                  <a:lumMod val="50000"/>
                  <a:alpha val="43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118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_Picture">
    <p:spTree>
      <p:nvGrpSpPr>
        <p:cNvPr id="1" name=""/>
        <p:cNvGrpSpPr/>
        <p:nvPr/>
      </p:nvGrpSpPr>
      <p:grpSpPr>
        <a:xfrm>
          <a:off x="0" y="0"/>
          <a:ext cx="0" cy="0"/>
          <a:chOff x="0" y="0"/>
          <a:chExt cx="0" cy="0"/>
        </a:xfrm>
      </p:grpSpPr>
      <p:pic>
        <p:nvPicPr>
          <p:cNvPr id="2" name="Picture Placeholder 4">
            <a:extLst>
              <a:ext uri="{FF2B5EF4-FFF2-40B4-BE49-F238E27FC236}">
                <a16:creationId xmlns:a16="http://schemas.microsoft.com/office/drawing/2014/main" id="{CEE24977-342F-BE3A-2804-2738DC31487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1999" cy="6366933"/>
          </a:xfrm>
          <a:prstGeom prst="rect">
            <a:avLst/>
          </a:prstGeom>
        </p:spPr>
      </p:pic>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a:t>
            </a:r>
          </a:p>
        </p:txBody>
      </p:sp>
      <p:sp>
        <p:nvSpPr>
          <p:cNvPr id="5" name="Rectangle 4">
            <a:extLst>
              <a:ext uri="{FF2B5EF4-FFF2-40B4-BE49-F238E27FC236}">
                <a16:creationId xmlns:a16="http://schemas.microsoft.com/office/drawing/2014/main" id="{D781A566-2B3B-03F3-9DBE-8AD7FA96027B}"/>
              </a:ext>
            </a:extLst>
          </p:cNvPr>
          <p:cNvSpPr/>
          <p:nvPr userDrawn="1"/>
        </p:nvSpPr>
        <p:spPr>
          <a:xfrm>
            <a:off x="0" y="0"/>
            <a:ext cx="12192000" cy="6370320"/>
          </a:xfrm>
          <a:prstGeom prst="rect">
            <a:avLst/>
          </a:prstGeom>
          <a:gradFill flip="none" rotWithShape="1">
            <a:gsLst>
              <a:gs pos="100000">
                <a:srgbClr val="002060">
                  <a:alpha val="96975"/>
                </a:srgbClr>
              </a:gs>
              <a:gs pos="0">
                <a:schemeClr val="accent1">
                  <a:lumMod val="50000"/>
                  <a:alpha val="43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6467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Only + Sub-Title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2020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1"/>
            <a:ext cx="10515600" cy="1158874"/>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9">
            <a:extLst>
              <a:ext uri="{FF2B5EF4-FFF2-40B4-BE49-F238E27FC236}">
                <a16:creationId xmlns:a16="http://schemas.microsoft.com/office/drawing/2014/main" id="{731B2082-0CD2-4EEC-A2EE-B1C89E4AF063}"/>
              </a:ext>
            </a:extLst>
          </p:cNvPr>
          <p:cNvSpPr>
            <a:spLocks noGrp="1"/>
          </p:cNvSpPr>
          <p:nvPr>
            <p:ph type="body" sz="quarter" idx="13" hasCustomPrompt="1"/>
          </p:nvPr>
        </p:nvSpPr>
        <p:spPr>
          <a:xfrm>
            <a:off x="838200" y="1158875"/>
            <a:ext cx="10515600" cy="365125"/>
          </a:xfrm>
        </p:spPr>
        <p:txBody>
          <a:bodyPr>
            <a:noAutofit/>
          </a:bodyPr>
          <a:lstStyle>
            <a:lvl1pPr marL="0" indent="0">
              <a:buNone/>
              <a:defRPr sz="1400">
                <a:solidFill>
                  <a:schemeClr val="accent1"/>
                </a:solidFill>
              </a:defRPr>
            </a:lvl1pPr>
            <a:lvl2pPr marL="457200" indent="0">
              <a:buNone/>
              <a:defRPr/>
            </a:lvl2pPr>
          </a:lstStyle>
          <a:p>
            <a:pPr lvl="0"/>
            <a:r>
              <a:rPr lang="en-US" dirty="0"/>
              <a:t>Insert your subtitle here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32574827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4_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87870D-C780-4128-ABA3-7BF0D5FF930E}"/>
              </a:ext>
            </a:extLst>
          </p:cNvPr>
          <p:cNvSpPr>
            <a:spLocks noGrp="1"/>
          </p:cNvSpPr>
          <p:nvPr>
            <p:ph type="pic" sz="quarter" idx="10"/>
          </p:nvPr>
        </p:nvSpPr>
        <p:spPr>
          <a:xfrm>
            <a:off x="0" y="0"/>
            <a:ext cx="12191999" cy="6366933"/>
          </a:xfrm>
          <a:prstGeom prst="rect">
            <a:avLst/>
          </a:prstGeom>
        </p:spPr>
        <p:txBody>
          <a:bodyPr anchor="ctr"/>
          <a:lstStyle>
            <a:lvl1pPr marL="0" indent="0" algn="ctr">
              <a:buNone/>
              <a:defRPr/>
            </a:lvl1pPr>
          </a:lstStyle>
          <a:p>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a:t>
            </a:r>
          </a:p>
        </p:txBody>
      </p:sp>
      <p:pic>
        <p:nvPicPr>
          <p:cNvPr id="5" name="Picture Placeholder 3">
            <a:extLst>
              <a:ext uri="{FF2B5EF4-FFF2-40B4-BE49-F238E27FC236}">
                <a16:creationId xmlns:a16="http://schemas.microsoft.com/office/drawing/2014/main" id="{847793D2-BCA6-FC77-E4FD-492B1D402558}"/>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31532" y="-13718"/>
            <a:ext cx="12252960" cy="6380651"/>
          </a:xfrm>
          <a:prstGeom prst="rect">
            <a:avLst/>
          </a:prstGeom>
        </p:spPr>
      </p:pic>
      <p:sp>
        <p:nvSpPr>
          <p:cNvPr id="2" name="Rectangle 1">
            <a:extLst>
              <a:ext uri="{FF2B5EF4-FFF2-40B4-BE49-F238E27FC236}">
                <a16:creationId xmlns:a16="http://schemas.microsoft.com/office/drawing/2014/main" id="{DCFB9AE7-21B1-302D-326A-0B01D4ACC9F3}"/>
              </a:ext>
            </a:extLst>
          </p:cNvPr>
          <p:cNvSpPr/>
          <p:nvPr userDrawn="1"/>
        </p:nvSpPr>
        <p:spPr>
          <a:xfrm>
            <a:off x="0" y="0"/>
            <a:ext cx="12192000" cy="6370320"/>
          </a:xfrm>
          <a:prstGeom prst="rect">
            <a:avLst/>
          </a:prstGeom>
          <a:gradFill flip="none" rotWithShape="1">
            <a:gsLst>
              <a:gs pos="100000">
                <a:srgbClr val="002060">
                  <a:alpha val="96975"/>
                </a:srgbClr>
              </a:gs>
              <a:gs pos="0">
                <a:schemeClr val="accent1">
                  <a:lumMod val="50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92416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 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 name="Content Placeholder 2">
            <a:extLst>
              <a:ext uri="{FF2B5EF4-FFF2-40B4-BE49-F238E27FC236}">
                <a16:creationId xmlns:a16="http://schemas.microsoft.com/office/drawing/2014/main" id="{1351ABC9-D666-69C5-9B5D-52AAD7510149}"/>
              </a:ext>
            </a:extLst>
          </p:cNvPr>
          <p:cNvSpPr>
            <a:spLocks noGrp="1"/>
          </p:cNvSpPr>
          <p:nvPr>
            <p:ph sz="quarter" idx="10" hasCustomPrompt="1"/>
          </p:nvPr>
        </p:nvSpPr>
        <p:spPr>
          <a:xfrm>
            <a:off x="1377950" y="1979613"/>
            <a:ext cx="9398000" cy="2894012"/>
          </a:xfrm>
          <a:prstGeom prst="rect">
            <a:avLst/>
          </a:prstGeom>
        </p:spPr>
        <p:txBody>
          <a:bodyPr>
            <a:normAutofit/>
          </a:bodyPr>
          <a:lstStyle>
            <a:lvl1pPr marL="0" indent="0" algn="ctr">
              <a:buNone/>
              <a:defRPr sz="6000" b="1">
                <a:solidFill>
                  <a:schemeClr val="bg1"/>
                </a:solidFill>
              </a:defRPr>
            </a:lvl1pPr>
          </a:lstStyle>
          <a:p>
            <a:pPr lvl="0"/>
            <a:r>
              <a:rPr lang="en-US"/>
              <a:t>Click to </a:t>
            </a:r>
            <a:br>
              <a:rPr lang="en-US"/>
            </a:br>
            <a:r>
              <a:rPr lang="en-US"/>
              <a:t>insert divider </a:t>
            </a:r>
            <a:br>
              <a:rPr lang="en-US"/>
            </a:br>
            <a:r>
              <a:rPr lang="en-US"/>
              <a:t>text here</a:t>
            </a:r>
          </a:p>
        </p:txBody>
      </p:sp>
      <p:sp>
        <p:nvSpPr>
          <p:cNvPr id="3" name="Slide Number Placeholder 5">
            <a:extLst>
              <a:ext uri="{FF2B5EF4-FFF2-40B4-BE49-F238E27FC236}">
                <a16:creationId xmlns:a16="http://schemas.microsoft.com/office/drawing/2014/main" id="{1EA5A3AB-B892-D935-1C05-1FE0B6D51904}"/>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bg1"/>
                </a:solidFill>
              </a:defRPr>
            </a:lvl1pPr>
          </a:lstStyle>
          <a:p>
            <a:fld id="{E3813BF9-5145-4417-B95D-FA8627973885}" type="slidenum">
              <a:rPr lang="en-US" smtClean="0"/>
              <a:pPr/>
              <a:t>‹#›</a:t>
            </a:fld>
            <a:endParaRPr lang="en-US"/>
          </a:p>
        </p:txBody>
      </p:sp>
      <p:sp>
        <p:nvSpPr>
          <p:cNvPr id="4" name="Slide Number Placeholder 5">
            <a:extLst>
              <a:ext uri="{FF2B5EF4-FFF2-40B4-BE49-F238E27FC236}">
                <a16:creationId xmlns:a16="http://schemas.microsoft.com/office/drawing/2014/main" id="{2D5CC5A3-A2B0-9023-E76A-6F2AF583D15B}"/>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a:t>
            </a:r>
          </a:p>
        </p:txBody>
      </p:sp>
    </p:spTree>
    <p:extLst>
      <p:ext uri="{BB962C8B-B14F-4D97-AF65-F5344CB8AC3E}">
        <p14:creationId xmlns:p14="http://schemas.microsoft.com/office/powerpoint/2010/main" val="10597242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 name="Content Placeholder 2">
            <a:extLst>
              <a:ext uri="{FF2B5EF4-FFF2-40B4-BE49-F238E27FC236}">
                <a16:creationId xmlns:a16="http://schemas.microsoft.com/office/drawing/2014/main" id="{548D879B-1992-142F-FBCE-D28B815E87CE}"/>
              </a:ext>
            </a:extLst>
          </p:cNvPr>
          <p:cNvSpPr>
            <a:spLocks noGrp="1"/>
          </p:cNvSpPr>
          <p:nvPr>
            <p:ph sz="quarter" idx="10" hasCustomPrompt="1"/>
          </p:nvPr>
        </p:nvSpPr>
        <p:spPr>
          <a:xfrm>
            <a:off x="1377950" y="1979613"/>
            <a:ext cx="9398000" cy="2894012"/>
          </a:xfrm>
          <a:prstGeom prst="rect">
            <a:avLst/>
          </a:prstGeom>
        </p:spPr>
        <p:txBody>
          <a:bodyPr>
            <a:normAutofit/>
          </a:bodyPr>
          <a:lstStyle>
            <a:lvl1pPr marL="0" indent="0" algn="ctr">
              <a:buNone/>
              <a:defRPr sz="6000" b="1">
                <a:solidFill>
                  <a:schemeClr val="bg1"/>
                </a:solidFill>
              </a:defRPr>
            </a:lvl1pPr>
          </a:lstStyle>
          <a:p>
            <a:pPr lvl="0"/>
            <a:r>
              <a:rPr lang="en-US"/>
              <a:t>Click to </a:t>
            </a:r>
            <a:br>
              <a:rPr lang="en-US"/>
            </a:br>
            <a:r>
              <a:rPr lang="en-US"/>
              <a:t>insert divider </a:t>
            </a:r>
            <a:br>
              <a:rPr lang="en-US"/>
            </a:br>
            <a:r>
              <a:rPr lang="en-US"/>
              <a:t>text here</a:t>
            </a:r>
          </a:p>
        </p:txBody>
      </p:sp>
      <p:sp>
        <p:nvSpPr>
          <p:cNvPr id="3" name="Slide Number Placeholder 5">
            <a:extLst>
              <a:ext uri="{FF2B5EF4-FFF2-40B4-BE49-F238E27FC236}">
                <a16:creationId xmlns:a16="http://schemas.microsoft.com/office/drawing/2014/main" id="{3F3A3B77-E583-C028-4AE8-F2615201D454}"/>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4" name="Slide Number Placeholder 5">
            <a:extLst>
              <a:ext uri="{FF2B5EF4-FFF2-40B4-BE49-F238E27FC236}">
                <a16:creationId xmlns:a16="http://schemas.microsoft.com/office/drawing/2014/main" id="{840B7FE7-B105-F589-9E9D-E5B86AAE8663}"/>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a:t>
            </a:r>
          </a:p>
        </p:txBody>
      </p:sp>
    </p:spTree>
    <p:extLst>
      <p:ext uri="{BB962C8B-B14F-4D97-AF65-F5344CB8AC3E}">
        <p14:creationId xmlns:p14="http://schemas.microsoft.com/office/powerpoint/2010/main" val="42146441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 name="Content Placeholder 2">
            <a:extLst>
              <a:ext uri="{FF2B5EF4-FFF2-40B4-BE49-F238E27FC236}">
                <a16:creationId xmlns:a16="http://schemas.microsoft.com/office/drawing/2014/main" id="{0B0A3F70-89C9-32B6-6FBD-8A32205A410D}"/>
              </a:ext>
            </a:extLst>
          </p:cNvPr>
          <p:cNvSpPr>
            <a:spLocks noGrp="1"/>
          </p:cNvSpPr>
          <p:nvPr>
            <p:ph sz="quarter" idx="10" hasCustomPrompt="1"/>
          </p:nvPr>
        </p:nvSpPr>
        <p:spPr>
          <a:xfrm>
            <a:off x="1377950" y="1979613"/>
            <a:ext cx="9398000" cy="2894012"/>
          </a:xfrm>
          <a:prstGeom prst="rect">
            <a:avLst/>
          </a:prstGeom>
        </p:spPr>
        <p:txBody>
          <a:bodyPr>
            <a:normAutofit/>
          </a:bodyPr>
          <a:lstStyle>
            <a:lvl1pPr marL="0" indent="0" algn="ctr">
              <a:buNone/>
              <a:defRPr sz="6000" b="1">
                <a:solidFill>
                  <a:schemeClr val="bg1"/>
                </a:solidFill>
              </a:defRPr>
            </a:lvl1pPr>
          </a:lstStyle>
          <a:p>
            <a:pPr lvl="0"/>
            <a:r>
              <a:rPr lang="en-US"/>
              <a:t>Click to </a:t>
            </a:r>
            <a:br>
              <a:rPr lang="en-US"/>
            </a:br>
            <a:r>
              <a:rPr lang="en-US"/>
              <a:t>insert divider </a:t>
            </a:r>
            <a:br>
              <a:rPr lang="en-US"/>
            </a:br>
            <a:r>
              <a:rPr lang="en-US"/>
              <a:t>text here</a:t>
            </a:r>
          </a:p>
        </p:txBody>
      </p:sp>
      <p:sp>
        <p:nvSpPr>
          <p:cNvPr id="3" name="Slide Number Placeholder 5">
            <a:extLst>
              <a:ext uri="{FF2B5EF4-FFF2-40B4-BE49-F238E27FC236}">
                <a16:creationId xmlns:a16="http://schemas.microsoft.com/office/drawing/2014/main" id="{B0FE2670-216E-C629-124F-ED11062EE727}"/>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4" name="Slide Number Placeholder 5">
            <a:extLst>
              <a:ext uri="{FF2B5EF4-FFF2-40B4-BE49-F238E27FC236}">
                <a16:creationId xmlns:a16="http://schemas.microsoft.com/office/drawing/2014/main" id="{985D00D0-F6C0-F42A-0360-ABAED5DED92D}"/>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a:t>
            </a:r>
          </a:p>
        </p:txBody>
      </p:sp>
    </p:spTree>
    <p:extLst>
      <p:ext uri="{BB962C8B-B14F-4D97-AF65-F5344CB8AC3E}">
        <p14:creationId xmlns:p14="http://schemas.microsoft.com/office/powerpoint/2010/main" val="37746139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itle_Subhea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0DA1F73-EA10-0C45-9B2C-0B943A86B110}"/>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3" name="Parallelogram 3">
            <a:extLst>
              <a:ext uri="{FF2B5EF4-FFF2-40B4-BE49-F238E27FC236}">
                <a16:creationId xmlns:a16="http://schemas.microsoft.com/office/drawing/2014/main" id="{320EE5E6-8663-AA45-A12A-5A24D35EF6F7}"/>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9" name="Text Placeholder 9">
            <a:extLst>
              <a:ext uri="{FF2B5EF4-FFF2-40B4-BE49-F238E27FC236}">
                <a16:creationId xmlns:a16="http://schemas.microsoft.com/office/drawing/2014/main" id="{D3638187-B40C-6548-B2D5-5FD2C931BF3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l">
              <a:buNone/>
              <a:defRPr sz="2000">
                <a:solidFill>
                  <a:schemeClr val="tx1"/>
                </a:solidFill>
              </a:defRPr>
            </a:lvl1pPr>
            <a:lvl2pPr marL="457200" indent="0">
              <a:buNone/>
              <a:defRPr/>
            </a:lvl2pPr>
          </a:lstStyle>
          <a:p>
            <a:pPr lvl="0"/>
            <a:r>
              <a:rPr lang="en-US"/>
              <a:t>Insert your subtitle here</a:t>
            </a:r>
          </a:p>
        </p:txBody>
      </p:sp>
      <p:sp>
        <p:nvSpPr>
          <p:cNvPr id="8" name="Text Placeholder 9">
            <a:extLst>
              <a:ext uri="{FF2B5EF4-FFF2-40B4-BE49-F238E27FC236}">
                <a16:creationId xmlns:a16="http://schemas.microsoft.com/office/drawing/2014/main" id="{B2DB8D85-E253-DBB3-1FD7-E2493E98A11C}"/>
              </a:ext>
            </a:extLst>
          </p:cNvPr>
          <p:cNvSpPr>
            <a:spLocks noGrp="1"/>
          </p:cNvSpPr>
          <p:nvPr>
            <p:ph type="body" sz="quarter" idx="14"/>
          </p:nvPr>
        </p:nvSpPr>
        <p:spPr>
          <a:xfrm>
            <a:off x="276225" y="1463040"/>
            <a:ext cx="11649075" cy="4653598"/>
          </a:xfrm>
          <a:prstGeom prst="rect">
            <a:avLst/>
          </a:prstGeom>
        </p:spPr>
        <p:txBody>
          <a:bodyPr/>
          <a:lstStyle>
            <a:lvl1pPr>
              <a:lnSpc>
                <a:spcPct val="100000"/>
              </a:lnSpc>
              <a:buClr>
                <a:schemeClr val="tx1"/>
              </a:buClr>
              <a:defRPr sz="1800" baseline="0">
                <a:solidFill>
                  <a:schemeClr val="tx1"/>
                </a:solidFill>
              </a:defRPr>
            </a:lvl1pPr>
            <a:lvl2pPr marL="742950" indent="-285750">
              <a:lnSpc>
                <a:spcPct val="100000"/>
              </a:lnSpc>
              <a:buClr>
                <a:schemeClr val="tx1"/>
              </a:buClr>
              <a:buFont typeface="Arial" panose="020B0604020202020204" pitchFamily="34" charset="0"/>
              <a:buChar char="•"/>
              <a:defRPr sz="1800">
                <a:solidFill>
                  <a:schemeClr val="tx1"/>
                </a:solidFill>
              </a:defRPr>
            </a:lvl2pPr>
            <a:lvl3pPr marL="1200150" indent="-285750">
              <a:lnSpc>
                <a:spcPct val="100000"/>
              </a:lnSpc>
              <a:buClr>
                <a:schemeClr val="tx1"/>
              </a:buClr>
              <a:buFont typeface="Arial" panose="020B0604020202020204" pitchFamily="34" charset="0"/>
              <a:buChar char="•"/>
              <a:defRPr sz="1800">
                <a:solidFill>
                  <a:schemeClr val="tx1"/>
                </a:solidFill>
              </a:defRPr>
            </a:lvl3pPr>
            <a:lvl4pPr marL="1657350" indent="-285750">
              <a:lnSpc>
                <a:spcPct val="100000"/>
              </a:lnSpc>
              <a:buClr>
                <a:schemeClr val="tx1"/>
              </a:buClr>
              <a:buFont typeface="Arial" panose="020B0604020202020204" pitchFamily="34" charset="0"/>
              <a:buChar char="•"/>
              <a:defRPr sz="1800">
                <a:solidFill>
                  <a:schemeClr val="tx1"/>
                </a:solidFill>
              </a:defRPr>
            </a:lvl4pPr>
            <a:lvl5pPr>
              <a:lnSpc>
                <a:spcPct val="100000"/>
              </a:lnSpc>
              <a:buClr>
                <a:schemeClr val="tx1"/>
              </a:buCl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98261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itle_Subhea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0DA1F73-EA10-0C45-9B2C-0B943A86B110}"/>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3" name="Parallelogram 3">
            <a:extLst>
              <a:ext uri="{FF2B5EF4-FFF2-40B4-BE49-F238E27FC236}">
                <a16:creationId xmlns:a16="http://schemas.microsoft.com/office/drawing/2014/main" id="{320EE5E6-8663-AA45-A12A-5A24D35EF6F7}"/>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8" name="Text Placeholder 9">
            <a:extLst>
              <a:ext uri="{FF2B5EF4-FFF2-40B4-BE49-F238E27FC236}">
                <a16:creationId xmlns:a16="http://schemas.microsoft.com/office/drawing/2014/main" id="{B2DB8D85-E253-DBB3-1FD7-E2493E98A11C}"/>
              </a:ext>
            </a:extLst>
          </p:cNvPr>
          <p:cNvSpPr>
            <a:spLocks noGrp="1"/>
          </p:cNvSpPr>
          <p:nvPr>
            <p:ph type="body" sz="quarter" idx="14"/>
          </p:nvPr>
        </p:nvSpPr>
        <p:spPr>
          <a:xfrm>
            <a:off x="276225" y="1099394"/>
            <a:ext cx="11649075" cy="5174084"/>
          </a:xfrm>
          <a:prstGeom prst="rect">
            <a:avLst/>
          </a:prstGeom>
        </p:spPr>
        <p:txBody>
          <a:bodyPr/>
          <a:lstStyle>
            <a:lvl1pPr>
              <a:lnSpc>
                <a:spcPct val="100000"/>
              </a:lnSpc>
              <a:buClr>
                <a:schemeClr val="tx1"/>
              </a:buClr>
              <a:defRPr sz="1800" baseline="0">
                <a:solidFill>
                  <a:schemeClr val="tx1"/>
                </a:solidFill>
              </a:defRPr>
            </a:lvl1pPr>
            <a:lvl2pPr marL="742950" indent="-285750">
              <a:lnSpc>
                <a:spcPct val="100000"/>
              </a:lnSpc>
              <a:buClr>
                <a:schemeClr val="tx1"/>
              </a:buClr>
              <a:buFont typeface="Arial" panose="020B0604020202020204" pitchFamily="34" charset="0"/>
              <a:buChar char="•"/>
              <a:defRPr sz="1800">
                <a:solidFill>
                  <a:schemeClr val="tx1"/>
                </a:solidFill>
              </a:defRPr>
            </a:lvl2pPr>
            <a:lvl3pPr marL="1200150" indent="-285750">
              <a:lnSpc>
                <a:spcPct val="100000"/>
              </a:lnSpc>
              <a:buClr>
                <a:schemeClr val="tx1"/>
              </a:buClr>
              <a:buFont typeface="Arial" panose="020B0604020202020204" pitchFamily="34" charset="0"/>
              <a:buChar char="•"/>
              <a:defRPr sz="1800">
                <a:solidFill>
                  <a:schemeClr val="tx1"/>
                </a:solidFill>
              </a:defRPr>
            </a:lvl3pPr>
            <a:lvl4pPr marL="1657350" indent="-285750">
              <a:lnSpc>
                <a:spcPct val="100000"/>
              </a:lnSpc>
              <a:buClr>
                <a:schemeClr val="tx1"/>
              </a:buClr>
              <a:buFont typeface="Arial" panose="020B0604020202020204" pitchFamily="34" charset="0"/>
              <a:buChar char="•"/>
              <a:defRPr sz="1800">
                <a:solidFill>
                  <a:schemeClr val="tx1"/>
                </a:solidFill>
              </a:defRPr>
            </a:lvl4pPr>
            <a:lvl5pPr>
              <a:lnSpc>
                <a:spcPct val="100000"/>
              </a:lnSpc>
              <a:buClr>
                <a:schemeClr val="tx1"/>
              </a:buCl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55580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_Subhea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0DA1F73-EA10-0C45-9B2C-0B943A86B110}"/>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3" name="Parallelogram 3">
            <a:extLst>
              <a:ext uri="{FF2B5EF4-FFF2-40B4-BE49-F238E27FC236}">
                <a16:creationId xmlns:a16="http://schemas.microsoft.com/office/drawing/2014/main" id="{320EE5E6-8663-AA45-A12A-5A24D35EF6F7}"/>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 name="Text Placeholder 9">
            <a:extLst>
              <a:ext uri="{FF2B5EF4-FFF2-40B4-BE49-F238E27FC236}">
                <a16:creationId xmlns:a16="http://schemas.microsoft.com/office/drawing/2014/main" id="{9AF7479F-9DA3-F088-74A7-8B5672E129C9}"/>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l">
              <a:buNone/>
              <a:defRPr sz="2000">
                <a:solidFill>
                  <a:schemeClr val="tx1"/>
                </a:solidFill>
              </a:defRPr>
            </a:lvl1pPr>
            <a:lvl2pPr marL="457200" indent="0">
              <a:buNone/>
              <a:defRPr/>
            </a:lvl2pPr>
          </a:lstStyle>
          <a:p>
            <a:pPr lvl="0"/>
            <a:r>
              <a:rPr lang="en-US"/>
              <a:t>Insert your subtitle here</a:t>
            </a:r>
          </a:p>
        </p:txBody>
      </p:sp>
      <p:sp>
        <p:nvSpPr>
          <p:cNvPr id="8" name="Text Placeholder 9">
            <a:extLst>
              <a:ext uri="{FF2B5EF4-FFF2-40B4-BE49-F238E27FC236}">
                <a16:creationId xmlns:a16="http://schemas.microsoft.com/office/drawing/2014/main" id="{E0083043-B8F4-C313-2B52-5ECE6CFC9E68}"/>
              </a:ext>
            </a:extLst>
          </p:cNvPr>
          <p:cNvSpPr>
            <a:spLocks noGrp="1"/>
          </p:cNvSpPr>
          <p:nvPr>
            <p:ph type="body" sz="quarter" idx="14"/>
          </p:nvPr>
        </p:nvSpPr>
        <p:spPr>
          <a:xfrm>
            <a:off x="276225" y="1463040"/>
            <a:ext cx="11649075" cy="4653598"/>
          </a:xfrm>
          <a:prstGeom prst="rect">
            <a:avLst/>
          </a:prstGeom>
        </p:spPr>
        <p:txBody>
          <a:bodyPr/>
          <a:lstStyle>
            <a:lvl1pPr>
              <a:lnSpc>
                <a:spcPct val="100000"/>
              </a:lnSpc>
              <a:buClr>
                <a:schemeClr val="tx1"/>
              </a:buClr>
              <a:defRPr sz="1800" baseline="0">
                <a:solidFill>
                  <a:schemeClr val="tx1"/>
                </a:solidFill>
              </a:defRPr>
            </a:lvl1pPr>
            <a:lvl2pPr marL="742950" indent="-285750">
              <a:lnSpc>
                <a:spcPct val="100000"/>
              </a:lnSpc>
              <a:buClr>
                <a:schemeClr val="tx1"/>
              </a:buClr>
              <a:buFont typeface="Arial" panose="020B0604020202020204" pitchFamily="34" charset="0"/>
              <a:buChar char="•"/>
              <a:defRPr sz="1800">
                <a:solidFill>
                  <a:schemeClr val="tx1"/>
                </a:solidFill>
              </a:defRPr>
            </a:lvl2pPr>
            <a:lvl3pPr marL="1200150" indent="-285750">
              <a:lnSpc>
                <a:spcPct val="100000"/>
              </a:lnSpc>
              <a:buClr>
                <a:schemeClr val="tx1"/>
              </a:buClr>
              <a:buFont typeface="Arial" panose="020B0604020202020204" pitchFamily="34" charset="0"/>
              <a:buChar char="•"/>
              <a:defRPr sz="1800">
                <a:solidFill>
                  <a:schemeClr val="tx1"/>
                </a:solidFill>
              </a:defRPr>
            </a:lvl3pPr>
            <a:lvl4pPr marL="1657350" indent="-285750">
              <a:lnSpc>
                <a:spcPct val="100000"/>
              </a:lnSpc>
              <a:buClr>
                <a:schemeClr val="tx1"/>
              </a:buClr>
              <a:buFont typeface="Arial" panose="020B0604020202020204" pitchFamily="34" charset="0"/>
              <a:buChar char="•"/>
              <a:defRPr sz="1800">
                <a:solidFill>
                  <a:schemeClr val="tx1"/>
                </a:solidFill>
              </a:defRPr>
            </a:lvl4pPr>
            <a:lvl5pPr>
              <a:lnSpc>
                <a:spcPct val="100000"/>
              </a:lnSpc>
              <a:buClr>
                <a:schemeClr val="tx1"/>
              </a:buCl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0462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0" name="Slide Number Placeholder 5">
            <a:extLst>
              <a:ext uri="{FF2B5EF4-FFF2-40B4-BE49-F238E27FC236}">
                <a16:creationId xmlns:a16="http://schemas.microsoft.com/office/drawing/2014/main" id="{FF1B16AB-EAF5-B740-81F2-7CA84EACE517}"/>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1" name="Slide Number Placeholder 5">
            <a:extLst>
              <a:ext uri="{FF2B5EF4-FFF2-40B4-BE49-F238E27FC236}">
                <a16:creationId xmlns:a16="http://schemas.microsoft.com/office/drawing/2014/main" id="{1E43D0B7-6B4C-694E-BA98-8FA6A6C777B4}"/>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        </a:t>
            </a:r>
          </a:p>
        </p:txBody>
      </p:sp>
      <p:sp>
        <p:nvSpPr>
          <p:cNvPr id="21" name="Title 1">
            <a:extLst>
              <a:ext uri="{FF2B5EF4-FFF2-40B4-BE49-F238E27FC236}">
                <a16:creationId xmlns:a16="http://schemas.microsoft.com/office/drawing/2014/main" id="{83DB8FD7-7134-9C43-A5D9-4ABBB254CD90}"/>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2" name="Text Placeholder 9">
            <a:extLst>
              <a:ext uri="{FF2B5EF4-FFF2-40B4-BE49-F238E27FC236}">
                <a16:creationId xmlns:a16="http://schemas.microsoft.com/office/drawing/2014/main" id="{99215F5C-51C1-FF06-BCFC-197623859F4E}"/>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l">
              <a:buNone/>
              <a:defRPr sz="2000">
                <a:solidFill>
                  <a:schemeClr val="tx1"/>
                </a:solidFill>
              </a:defRPr>
            </a:lvl1pPr>
            <a:lvl2pPr marL="457200" indent="0">
              <a:buNone/>
              <a:defRPr/>
            </a:lvl2pPr>
          </a:lstStyle>
          <a:p>
            <a:pPr lvl="0"/>
            <a:r>
              <a:rPr lang="en-US"/>
              <a:t>Insert your subtitle here</a:t>
            </a:r>
          </a:p>
        </p:txBody>
      </p:sp>
      <p:sp>
        <p:nvSpPr>
          <p:cNvPr id="4" name="Text Placeholder 9">
            <a:extLst>
              <a:ext uri="{FF2B5EF4-FFF2-40B4-BE49-F238E27FC236}">
                <a16:creationId xmlns:a16="http://schemas.microsoft.com/office/drawing/2014/main" id="{56A266E1-6DBB-E821-4B61-0BF91EB41AD1}"/>
              </a:ext>
            </a:extLst>
          </p:cNvPr>
          <p:cNvSpPr>
            <a:spLocks noGrp="1"/>
          </p:cNvSpPr>
          <p:nvPr>
            <p:ph type="body" sz="quarter" idx="14"/>
          </p:nvPr>
        </p:nvSpPr>
        <p:spPr>
          <a:xfrm>
            <a:off x="276225" y="1463040"/>
            <a:ext cx="11649075" cy="4653598"/>
          </a:xfrm>
          <a:prstGeom prst="rect">
            <a:avLst/>
          </a:prstGeom>
        </p:spPr>
        <p:txBody>
          <a:bodyPr/>
          <a:lstStyle>
            <a:lvl1pPr>
              <a:lnSpc>
                <a:spcPct val="100000"/>
              </a:lnSpc>
              <a:buClr>
                <a:schemeClr val="tx1"/>
              </a:buClr>
              <a:defRPr sz="1800" baseline="0">
                <a:solidFill>
                  <a:schemeClr val="tx1"/>
                </a:solidFill>
              </a:defRPr>
            </a:lvl1pPr>
            <a:lvl2pPr marL="742950" indent="-285750">
              <a:lnSpc>
                <a:spcPct val="100000"/>
              </a:lnSpc>
              <a:buClr>
                <a:schemeClr val="tx1"/>
              </a:buClr>
              <a:buFont typeface="Arial" panose="020B0604020202020204" pitchFamily="34" charset="0"/>
              <a:buChar char="•"/>
              <a:defRPr sz="1800">
                <a:solidFill>
                  <a:schemeClr val="tx1"/>
                </a:solidFill>
              </a:defRPr>
            </a:lvl2pPr>
            <a:lvl3pPr marL="1200150" indent="-285750">
              <a:lnSpc>
                <a:spcPct val="100000"/>
              </a:lnSpc>
              <a:buClr>
                <a:schemeClr val="tx1"/>
              </a:buClr>
              <a:buFont typeface="Arial" panose="020B0604020202020204" pitchFamily="34" charset="0"/>
              <a:buChar char="•"/>
              <a:defRPr sz="1800">
                <a:solidFill>
                  <a:schemeClr val="tx1"/>
                </a:solidFill>
              </a:defRPr>
            </a:lvl3pPr>
            <a:lvl4pPr marL="1657350" indent="-285750">
              <a:lnSpc>
                <a:spcPct val="100000"/>
              </a:lnSpc>
              <a:buClr>
                <a:schemeClr val="tx1"/>
              </a:buClr>
              <a:buFont typeface="Arial" panose="020B0604020202020204" pitchFamily="34" charset="0"/>
              <a:buChar char="•"/>
              <a:defRPr sz="1800">
                <a:solidFill>
                  <a:schemeClr val="tx1"/>
                </a:solidFill>
              </a:defRPr>
            </a:lvl4pPr>
            <a:lvl5pPr>
              <a:lnSpc>
                <a:spcPct val="100000"/>
              </a:lnSpc>
              <a:buClr>
                <a:schemeClr val="tx1"/>
              </a:buCl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58692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Title_Subhea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0DA1F73-EA10-0C45-9B2C-0B943A86B110}"/>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3" name="Parallelogram 3">
            <a:extLst>
              <a:ext uri="{FF2B5EF4-FFF2-40B4-BE49-F238E27FC236}">
                <a16:creationId xmlns:a16="http://schemas.microsoft.com/office/drawing/2014/main" id="{320EE5E6-8663-AA45-A12A-5A24D35EF6F7}"/>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9" name="Text Placeholder 9">
            <a:extLst>
              <a:ext uri="{FF2B5EF4-FFF2-40B4-BE49-F238E27FC236}">
                <a16:creationId xmlns:a16="http://schemas.microsoft.com/office/drawing/2014/main" id="{D3638187-B40C-6548-B2D5-5FD2C931BF3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l">
              <a:buNone/>
              <a:defRPr sz="2000">
                <a:solidFill>
                  <a:schemeClr val="tx1"/>
                </a:solidFill>
              </a:defRPr>
            </a:lvl1pPr>
            <a:lvl2pPr marL="457200" indent="0">
              <a:buNone/>
              <a:defRPr/>
            </a:lvl2pPr>
          </a:lstStyle>
          <a:p>
            <a:pPr lvl="0"/>
            <a:r>
              <a:rPr lang="en-US"/>
              <a:t>Insert your subtitle here</a:t>
            </a:r>
          </a:p>
        </p:txBody>
      </p:sp>
      <p:sp>
        <p:nvSpPr>
          <p:cNvPr id="10" name="Text Placeholder 9">
            <a:extLst>
              <a:ext uri="{FF2B5EF4-FFF2-40B4-BE49-F238E27FC236}">
                <a16:creationId xmlns:a16="http://schemas.microsoft.com/office/drawing/2014/main" id="{2CA51230-AF92-34EB-5D60-F38DBBFDE50B}"/>
              </a:ext>
            </a:extLst>
          </p:cNvPr>
          <p:cNvSpPr>
            <a:spLocks noGrp="1"/>
          </p:cNvSpPr>
          <p:nvPr>
            <p:ph type="body" sz="quarter" idx="14"/>
          </p:nvPr>
        </p:nvSpPr>
        <p:spPr>
          <a:xfrm>
            <a:off x="276225" y="1463040"/>
            <a:ext cx="11649075" cy="4653598"/>
          </a:xfrm>
          <a:prstGeom prst="rect">
            <a:avLst/>
          </a:prstGeom>
        </p:spPr>
        <p:txBody>
          <a:bodyPr/>
          <a:lstStyle>
            <a:lvl1pPr>
              <a:lnSpc>
                <a:spcPct val="100000"/>
              </a:lnSpc>
              <a:buClr>
                <a:schemeClr val="tx1"/>
              </a:buClr>
              <a:defRPr sz="1800" baseline="0">
                <a:solidFill>
                  <a:schemeClr val="tx1"/>
                </a:solidFill>
              </a:defRPr>
            </a:lvl1pPr>
            <a:lvl2pPr marL="457200" indent="0">
              <a:buClr>
                <a:schemeClr val="tx1"/>
              </a:buClr>
              <a:buNone/>
              <a:defRPr sz="1800">
                <a:solidFill>
                  <a:schemeClr val="tx1"/>
                </a:solidFill>
              </a:defRPr>
            </a:lvl2pPr>
            <a:lvl3pPr>
              <a:lnSpc>
                <a:spcPct val="100000"/>
              </a:lnSpc>
              <a:buClr>
                <a:schemeClr val="tx1"/>
              </a:buClr>
              <a:defRPr sz="1800">
                <a:solidFill>
                  <a:schemeClr val="tx1"/>
                </a:solidFill>
              </a:defRPr>
            </a:lvl3pPr>
            <a:lvl4pPr>
              <a:lnSpc>
                <a:spcPct val="100000"/>
              </a:lnSpc>
              <a:buClr>
                <a:schemeClr val="tx1"/>
              </a:buClr>
              <a:defRPr sz="1800">
                <a:solidFill>
                  <a:schemeClr val="tx1"/>
                </a:solidFill>
              </a:defRPr>
            </a:lvl4pPr>
            <a:lvl5pPr>
              <a:lnSpc>
                <a:spcPct val="100000"/>
              </a:lnSpc>
              <a:buClr>
                <a:schemeClr val="tx1"/>
              </a:buCl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71724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_Subhea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0DA1F73-EA10-0C45-9B2C-0B943A86B110}"/>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3" name="Parallelogram 3">
            <a:extLst>
              <a:ext uri="{FF2B5EF4-FFF2-40B4-BE49-F238E27FC236}">
                <a16:creationId xmlns:a16="http://schemas.microsoft.com/office/drawing/2014/main" id="{320EE5E6-8663-AA45-A12A-5A24D35EF6F7}"/>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 name="Text Placeholder 9">
            <a:extLst>
              <a:ext uri="{FF2B5EF4-FFF2-40B4-BE49-F238E27FC236}">
                <a16:creationId xmlns:a16="http://schemas.microsoft.com/office/drawing/2014/main" id="{9AF7479F-9DA3-F088-74A7-8B5672E129C9}"/>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l">
              <a:buNone/>
              <a:defRPr sz="2000">
                <a:solidFill>
                  <a:schemeClr val="tx1"/>
                </a:solidFill>
              </a:defRPr>
            </a:lvl1pPr>
            <a:lvl2pPr marL="457200" indent="0">
              <a:buNone/>
              <a:defRPr/>
            </a:lvl2pPr>
          </a:lstStyle>
          <a:p>
            <a:pPr lvl="0"/>
            <a:r>
              <a:rPr lang="en-US"/>
              <a:t>Insert your subtitle here</a:t>
            </a:r>
          </a:p>
        </p:txBody>
      </p:sp>
      <p:sp>
        <p:nvSpPr>
          <p:cNvPr id="7" name="Text Placeholder 9">
            <a:extLst>
              <a:ext uri="{FF2B5EF4-FFF2-40B4-BE49-F238E27FC236}">
                <a16:creationId xmlns:a16="http://schemas.microsoft.com/office/drawing/2014/main" id="{6C67DA59-9F8D-1404-B456-2AAC825A8D7F}"/>
              </a:ext>
            </a:extLst>
          </p:cNvPr>
          <p:cNvSpPr>
            <a:spLocks noGrp="1"/>
          </p:cNvSpPr>
          <p:nvPr>
            <p:ph type="body" sz="quarter" idx="14"/>
          </p:nvPr>
        </p:nvSpPr>
        <p:spPr>
          <a:xfrm>
            <a:off x="276225" y="1463040"/>
            <a:ext cx="11649075" cy="4653598"/>
          </a:xfrm>
          <a:prstGeom prst="rect">
            <a:avLst/>
          </a:prstGeom>
        </p:spPr>
        <p:txBody>
          <a:bodyPr/>
          <a:lstStyle>
            <a:lvl1pPr>
              <a:buClr>
                <a:schemeClr val="tx1"/>
              </a:buClr>
              <a:defRPr sz="1800" baseline="0">
                <a:solidFill>
                  <a:schemeClr val="tx1"/>
                </a:solidFill>
              </a:defRPr>
            </a:lvl1pPr>
            <a:lvl2pPr>
              <a:buClr>
                <a:schemeClr val="tx1"/>
              </a:buClr>
              <a:defRPr sz="1800">
                <a:solidFill>
                  <a:schemeClr val="tx1"/>
                </a:solidFill>
              </a:defRPr>
            </a:lvl2pPr>
            <a:lvl3pPr>
              <a:buClr>
                <a:schemeClr val="tx1"/>
              </a:buClr>
              <a:defRPr sz="1800">
                <a:solidFill>
                  <a:schemeClr val="tx1"/>
                </a:solidFill>
              </a:defRPr>
            </a:lvl3pPr>
            <a:lvl4pPr>
              <a:buClr>
                <a:schemeClr val="tx1"/>
              </a:buClr>
              <a:defRPr sz="1800">
                <a:solidFill>
                  <a:schemeClr val="tx1"/>
                </a:solidFill>
              </a:defRPr>
            </a:lvl4pPr>
            <a:lvl5pPr>
              <a:buClr>
                <a:schemeClr val="tx1"/>
              </a:buCl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2034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Only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1"/>
            <a:ext cx="10515600" cy="787399"/>
          </a:xfrm>
          <a:prstGeom prst="rect">
            <a:avLst/>
          </a:prstGeom>
        </p:spPr>
        <p:txBody>
          <a:bodyPr vert="horz" lIns="91440" tIns="45720" rIns="91440" bIns="45720" rtlCol="0" anchor="b">
            <a:normAutofit/>
          </a:bodyPr>
          <a:lstStyle>
            <a:lvl1pPr algn="ctr">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
        <p:nvSpPr>
          <p:cNvPr id="8" name="TextBox 7">
            <a:extLst>
              <a:ext uri="{FF2B5EF4-FFF2-40B4-BE49-F238E27FC236}">
                <a16:creationId xmlns:a16="http://schemas.microsoft.com/office/drawing/2014/main" id="{4FDCA15A-5D91-49DA-A8E1-AA4FC1C66CD2}"/>
              </a:ext>
            </a:extLst>
          </p:cNvPr>
          <p:cNvSpPr txBox="1"/>
          <p:nvPr userDrawn="1"/>
        </p:nvSpPr>
        <p:spPr>
          <a:xfrm>
            <a:off x="486596" y="6554762"/>
            <a:ext cx="2380973" cy="276999"/>
          </a:xfrm>
          <a:prstGeom prst="rect">
            <a:avLst/>
          </a:prstGeom>
          <a:noFill/>
        </p:spPr>
        <p:txBody>
          <a:bodyPr wrap="none" rtlCol="0" anchor="ctr">
            <a:spAutoFit/>
          </a:bodyPr>
          <a:lstStyle/>
          <a:p>
            <a:r>
              <a:rPr lang="en-US" sz="1200" dirty="0">
                <a:solidFill>
                  <a:schemeClr val="bg1"/>
                </a:solidFill>
                <a:latin typeface="Calibri" panose="020F0502020204030204" pitchFamily="34" charset="0"/>
                <a:cs typeface="Calibri" panose="020F0502020204030204" pitchFamily="34" charset="0"/>
              </a:rPr>
              <a:t>Smart Manufacturing Summit 2022</a:t>
            </a:r>
          </a:p>
        </p:txBody>
      </p:sp>
    </p:spTree>
    <p:extLst>
      <p:ext uri="{BB962C8B-B14F-4D97-AF65-F5344CB8AC3E}">
        <p14:creationId xmlns:p14="http://schemas.microsoft.com/office/powerpoint/2010/main" val="34595942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Layout 5">
    <p:spTree>
      <p:nvGrpSpPr>
        <p:cNvPr id="1" name=""/>
        <p:cNvGrpSpPr/>
        <p:nvPr/>
      </p:nvGrpSpPr>
      <p:grpSpPr>
        <a:xfrm>
          <a:off x="0" y="0"/>
          <a:ext cx="0" cy="0"/>
          <a:chOff x="0" y="0"/>
          <a:chExt cx="0" cy="0"/>
        </a:xfrm>
      </p:grpSpPr>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0" name="Slide Number Placeholder 5">
            <a:extLst>
              <a:ext uri="{FF2B5EF4-FFF2-40B4-BE49-F238E27FC236}">
                <a16:creationId xmlns:a16="http://schemas.microsoft.com/office/drawing/2014/main" id="{FF1B16AB-EAF5-B740-81F2-7CA84EACE517}"/>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1" name="Slide Number Placeholder 5">
            <a:extLst>
              <a:ext uri="{FF2B5EF4-FFF2-40B4-BE49-F238E27FC236}">
                <a16:creationId xmlns:a16="http://schemas.microsoft.com/office/drawing/2014/main" id="{1E43D0B7-6B4C-694E-BA98-8FA6A6C777B4}"/>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        </a:t>
            </a:r>
          </a:p>
        </p:txBody>
      </p:sp>
      <p:sp>
        <p:nvSpPr>
          <p:cNvPr id="21" name="Title 1">
            <a:extLst>
              <a:ext uri="{FF2B5EF4-FFF2-40B4-BE49-F238E27FC236}">
                <a16:creationId xmlns:a16="http://schemas.microsoft.com/office/drawing/2014/main" id="{83DB8FD7-7134-9C43-A5D9-4ABBB254CD90}"/>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2" name="Text Placeholder 9">
            <a:extLst>
              <a:ext uri="{FF2B5EF4-FFF2-40B4-BE49-F238E27FC236}">
                <a16:creationId xmlns:a16="http://schemas.microsoft.com/office/drawing/2014/main" id="{99215F5C-51C1-FF06-BCFC-197623859F4E}"/>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l">
              <a:buNone/>
              <a:defRPr sz="2000">
                <a:solidFill>
                  <a:schemeClr val="tx1"/>
                </a:solidFill>
              </a:defRPr>
            </a:lvl1pPr>
            <a:lvl2pPr marL="457200" indent="0">
              <a:buNone/>
              <a:defRPr/>
            </a:lvl2pPr>
          </a:lstStyle>
          <a:p>
            <a:pPr lvl="0"/>
            <a:r>
              <a:rPr lang="en-US"/>
              <a:t>Insert your subtitle here</a:t>
            </a:r>
          </a:p>
        </p:txBody>
      </p:sp>
      <p:sp>
        <p:nvSpPr>
          <p:cNvPr id="3" name="Text Placeholder 9">
            <a:extLst>
              <a:ext uri="{FF2B5EF4-FFF2-40B4-BE49-F238E27FC236}">
                <a16:creationId xmlns:a16="http://schemas.microsoft.com/office/drawing/2014/main" id="{C96FC9BF-7956-5B08-CE80-2E2C28F53E36}"/>
              </a:ext>
            </a:extLst>
          </p:cNvPr>
          <p:cNvSpPr>
            <a:spLocks noGrp="1"/>
          </p:cNvSpPr>
          <p:nvPr>
            <p:ph type="body" sz="quarter" idx="14"/>
          </p:nvPr>
        </p:nvSpPr>
        <p:spPr>
          <a:xfrm>
            <a:off x="276225" y="1463040"/>
            <a:ext cx="11649075" cy="4653598"/>
          </a:xfrm>
          <a:prstGeom prst="rect">
            <a:avLst/>
          </a:prstGeom>
        </p:spPr>
        <p:txBody>
          <a:bodyPr/>
          <a:lstStyle>
            <a:lvl1pPr>
              <a:buClr>
                <a:schemeClr val="tx1"/>
              </a:buClr>
              <a:defRPr sz="1800" baseline="0">
                <a:solidFill>
                  <a:schemeClr val="tx1"/>
                </a:solidFill>
              </a:defRPr>
            </a:lvl1pPr>
            <a:lvl2pPr>
              <a:buClr>
                <a:schemeClr val="tx1"/>
              </a:buClr>
              <a:defRPr sz="1800">
                <a:solidFill>
                  <a:schemeClr val="tx1"/>
                </a:solidFill>
              </a:defRPr>
            </a:lvl2pPr>
            <a:lvl3pPr>
              <a:buClr>
                <a:schemeClr val="tx1"/>
              </a:buClr>
              <a:defRPr sz="1800">
                <a:solidFill>
                  <a:schemeClr val="tx1"/>
                </a:solidFill>
              </a:defRPr>
            </a:lvl3pPr>
            <a:lvl4pPr>
              <a:buClr>
                <a:schemeClr val="tx1"/>
              </a:buClr>
              <a:defRPr sz="1800">
                <a:solidFill>
                  <a:schemeClr val="tx1"/>
                </a:solidFill>
              </a:defRPr>
            </a:lvl4pPr>
            <a:lvl5pPr>
              <a:buClr>
                <a:schemeClr val="tx1"/>
              </a:buCl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76129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_Subhead">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8" name="Slide Number Placeholder 5">
            <a:extLst>
              <a:ext uri="{FF2B5EF4-FFF2-40B4-BE49-F238E27FC236}">
                <a16:creationId xmlns:a16="http://schemas.microsoft.com/office/drawing/2014/main" id="{46985BCC-3DAE-124D-B075-4DFD22B21C9E}"/>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0" name="Slide Number Placeholder 5">
            <a:extLst>
              <a:ext uri="{FF2B5EF4-FFF2-40B4-BE49-F238E27FC236}">
                <a16:creationId xmlns:a16="http://schemas.microsoft.com/office/drawing/2014/main" id="{CE34FCFA-B738-3043-9688-364609368F8A}"/>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        </a:t>
            </a:r>
          </a:p>
        </p:txBody>
      </p:sp>
      <p:sp>
        <p:nvSpPr>
          <p:cNvPr id="11" name="Title 1">
            <a:extLst>
              <a:ext uri="{FF2B5EF4-FFF2-40B4-BE49-F238E27FC236}">
                <a16:creationId xmlns:a16="http://schemas.microsoft.com/office/drawing/2014/main" id="{0445ABE1-D1E7-F145-AA3E-A31A37C8594C}"/>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12" name="Text Placeholder 9">
            <a:extLst>
              <a:ext uri="{FF2B5EF4-FFF2-40B4-BE49-F238E27FC236}">
                <a16:creationId xmlns:a16="http://schemas.microsoft.com/office/drawing/2014/main" id="{4F289E27-09B5-5043-A47C-A74207AEEF8F}"/>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tx1"/>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2223776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cxnSp>
        <p:nvCxnSpPr>
          <p:cNvPr id="11" name="Straight Connector 10">
            <a:extLst>
              <a:ext uri="{FF2B5EF4-FFF2-40B4-BE49-F238E27FC236}">
                <a16:creationId xmlns:a16="http://schemas.microsoft.com/office/drawing/2014/main" id="{B8596E58-DF50-EB49-A35A-C17C3CE36112}"/>
              </a:ext>
            </a:extLst>
          </p:cNvPr>
          <p:cNvCxnSpPr>
            <a:cxnSpLocks noChangeAspect="1"/>
          </p:cNvCxnSpPr>
          <p:nvPr userDrawn="1"/>
        </p:nvCxnSpPr>
        <p:spPr>
          <a:xfrm flipV="1">
            <a:off x="6114929" y="1600201"/>
            <a:ext cx="0" cy="4571999"/>
          </a:xfrm>
          <a:prstGeom prst="line">
            <a:avLst/>
          </a:prstGeom>
          <a:ln w="12700">
            <a:solidFill>
              <a:schemeClr val="accent5"/>
            </a:solidFill>
          </a:ln>
          <a:effectLst/>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9829B9FF-849D-3847-80FA-46FA33C35125}"/>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36DBF007-8FA8-C14C-9BDB-F5EB039F6BC2}"/>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        </a:t>
            </a:r>
          </a:p>
        </p:txBody>
      </p:sp>
      <p:sp>
        <p:nvSpPr>
          <p:cNvPr id="25" name="Content Placeholder 2">
            <a:extLst>
              <a:ext uri="{FF2B5EF4-FFF2-40B4-BE49-F238E27FC236}">
                <a16:creationId xmlns:a16="http://schemas.microsoft.com/office/drawing/2014/main" id="{8FBE7794-4C60-BC49-AFF3-8EAE1158DC1F}"/>
              </a:ext>
            </a:extLst>
          </p:cNvPr>
          <p:cNvSpPr>
            <a:spLocks noGrp="1"/>
          </p:cNvSpPr>
          <p:nvPr>
            <p:ph sz="quarter" idx="18"/>
          </p:nvPr>
        </p:nvSpPr>
        <p:spPr>
          <a:xfrm>
            <a:off x="6671734" y="2007370"/>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Content Placeholder 2">
            <a:extLst>
              <a:ext uri="{FF2B5EF4-FFF2-40B4-BE49-F238E27FC236}">
                <a16:creationId xmlns:a16="http://schemas.microsoft.com/office/drawing/2014/main" id="{0EA1C274-6E34-C14C-BEA8-C20BD02316A6}"/>
              </a:ext>
            </a:extLst>
          </p:cNvPr>
          <p:cNvSpPr>
            <a:spLocks noGrp="1"/>
          </p:cNvSpPr>
          <p:nvPr>
            <p:ph sz="quarter" idx="19"/>
          </p:nvPr>
        </p:nvSpPr>
        <p:spPr>
          <a:xfrm>
            <a:off x="773854" y="2007370"/>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7" name="Title 1">
            <a:extLst>
              <a:ext uri="{FF2B5EF4-FFF2-40B4-BE49-F238E27FC236}">
                <a16:creationId xmlns:a16="http://schemas.microsoft.com/office/drawing/2014/main" id="{5E040B91-098B-A845-846C-F6840A01BB33}"/>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8" name="Text Placeholder 9">
            <a:extLst>
              <a:ext uri="{FF2B5EF4-FFF2-40B4-BE49-F238E27FC236}">
                <a16:creationId xmlns:a16="http://schemas.microsoft.com/office/drawing/2014/main" id="{CF1B488C-6675-0346-882A-3DF73FECE628}"/>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tx1"/>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5925102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70B5E51D-FD1F-4C87-93AA-8A326C2485B2}"/>
              </a:ext>
            </a:extLst>
          </p:cNvPr>
          <p:cNvSpPr>
            <a:spLocks noGrp="1"/>
          </p:cNvSpPr>
          <p:nvPr>
            <p:ph type="pic" sz="quarter" idx="14"/>
          </p:nvPr>
        </p:nvSpPr>
        <p:spPr>
          <a:xfrm>
            <a:off x="283014" y="1600201"/>
            <a:ext cx="5812986" cy="4572000"/>
          </a:xfrm>
          <a:prstGeom prst="rect">
            <a:avLst/>
          </a:prstGeom>
        </p:spPr>
        <p:txBody>
          <a:bodyPr anchor="ctr"/>
          <a:lstStyle>
            <a:lvl1pPr marL="0" indent="0" algn="ctr">
              <a:buNone/>
              <a:defRPr/>
            </a:lvl1pPr>
          </a:lstStyle>
          <a:p>
            <a:endParaRPr lang="id-ID"/>
          </a:p>
        </p:txBody>
      </p:sp>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0" name="Content Placeholder 2">
            <a:extLst>
              <a:ext uri="{FF2B5EF4-FFF2-40B4-BE49-F238E27FC236}">
                <a16:creationId xmlns:a16="http://schemas.microsoft.com/office/drawing/2014/main" id="{4C5F24DA-7A5C-8A4E-8358-EA73D2D0CB17}"/>
              </a:ext>
            </a:extLst>
          </p:cNvPr>
          <p:cNvSpPr>
            <a:spLocks noGrp="1"/>
          </p:cNvSpPr>
          <p:nvPr>
            <p:ph sz="quarter" idx="18"/>
          </p:nvPr>
        </p:nvSpPr>
        <p:spPr>
          <a:xfrm>
            <a:off x="6671734" y="2007370"/>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2" name="Slide Number Placeholder 5">
            <a:extLst>
              <a:ext uri="{FF2B5EF4-FFF2-40B4-BE49-F238E27FC236}">
                <a16:creationId xmlns:a16="http://schemas.microsoft.com/office/drawing/2014/main" id="{22B10D0F-FD19-A241-8342-6CAF1ACFCD68}"/>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0313948-116C-F44C-B65B-B054DD4F04A5}"/>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        </a:t>
            </a:r>
          </a:p>
        </p:txBody>
      </p:sp>
      <p:sp>
        <p:nvSpPr>
          <p:cNvPr id="22" name="Title 1">
            <a:extLst>
              <a:ext uri="{FF2B5EF4-FFF2-40B4-BE49-F238E27FC236}">
                <a16:creationId xmlns:a16="http://schemas.microsoft.com/office/drawing/2014/main" id="{944D05BB-8332-C549-9D48-6E5393C07780}"/>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23" name="Text Placeholder 9">
            <a:extLst>
              <a:ext uri="{FF2B5EF4-FFF2-40B4-BE49-F238E27FC236}">
                <a16:creationId xmlns:a16="http://schemas.microsoft.com/office/drawing/2014/main" id="{7A1CE3B9-6FE6-A440-A3D8-621CB0F193E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l">
              <a:buNone/>
              <a:defRPr sz="2000">
                <a:solidFill>
                  <a:schemeClr val="tx1"/>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16590927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87870D-C780-4128-ABA3-7BF0D5FF930E}"/>
              </a:ext>
            </a:extLst>
          </p:cNvPr>
          <p:cNvSpPr>
            <a:spLocks noGrp="1"/>
          </p:cNvSpPr>
          <p:nvPr>
            <p:ph type="pic" sz="quarter" idx="10"/>
          </p:nvPr>
        </p:nvSpPr>
        <p:spPr>
          <a:xfrm>
            <a:off x="0" y="0"/>
            <a:ext cx="12191999" cy="6366933"/>
          </a:xfrm>
          <a:prstGeom prst="rect">
            <a:avLst/>
          </a:prstGeom>
        </p:spPr>
        <p:txBody>
          <a:bodyPr anchor="ctr"/>
          <a:lstStyle>
            <a:lvl1pPr marL="0" indent="0" algn="ctr">
              <a:buNone/>
              <a:defRPr/>
            </a:lvl1pPr>
          </a:lstStyle>
          <a:p>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        </a:t>
            </a:r>
          </a:p>
        </p:txBody>
      </p:sp>
    </p:spTree>
    <p:extLst>
      <p:ext uri="{BB962C8B-B14F-4D97-AF65-F5344CB8AC3E}">
        <p14:creationId xmlns:p14="http://schemas.microsoft.com/office/powerpoint/2010/main" val="10335978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6_Title_Subhea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0DA1F73-EA10-0C45-9B2C-0B943A86B110}"/>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3" name="Parallelogram 3">
            <a:extLst>
              <a:ext uri="{FF2B5EF4-FFF2-40B4-BE49-F238E27FC236}">
                <a16:creationId xmlns:a16="http://schemas.microsoft.com/office/drawing/2014/main" id="{320EE5E6-8663-AA45-A12A-5A24D35EF6F7}"/>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9" name="Text Placeholder 9">
            <a:extLst>
              <a:ext uri="{FF2B5EF4-FFF2-40B4-BE49-F238E27FC236}">
                <a16:creationId xmlns:a16="http://schemas.microsoft.com/office/drawing/2014/main" id="{D3638187-B40C-6548-B2D5-5FD2C931BF3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l">
              <a:buNone/>
              <a:defRPr sz="2000">
                <a:solidFill>
                  <a:schemeClr val="tx1"/>
                </a:solidFill>
              </a:defRPr>
            </a:lvl1pPr>
            <a:lvl2pPr marL="457200" indent="0">
              <a:buNone/>
              <a:defRPr/>
            </a:lvl2pPr>
          </a:lstStyle>
          <a:p>
            <a:pPr lvl="0"/>
            <a:r>
              <a:rPr lang="en-US"/>
              <a:t>Insert your subtitle here</a:t>
            </a:r>
          </a:p>
        </p:txBody>
      </p:sp>
      <p:sp>
        <p:nvSpPr>
          <p:cNvPr id="7" name="Text Placeholder 9">
            <a:extLst>
              <a:ext uri="{FF2B5EF4-FFF2-40B4-BE49-F238E27FC236}">
                <a16:creationId xmlns:a16="http://schemas.microsoft.com/office/drawing/2014/main" id="{721B3A16-8DB5-58B4-6849-F657BB5AF464}"/>
              </a:ext>
            </a:extLst>
          </p:cNvPr>
          <p:cNvSpPr>
            <a:spLocks noGrp="1"/>
          </p:cNvSpPr>
          <p:nvPr>
            <p:ph type="body" sz="quarter" idx="15"/>
          </p:nvPr>
        </p:nvSpPr>
        <p:spPr>
          <a:xfrm>
            <a:off x="276225" y="1463040"/>
            <a:ext cx="11649075" cy="4653598"/>
          </a:xfrm>
          <a:prstGeom prst="rect">
            <a:avLst/>
          </a:prstGeom>
        </p:spPr>
        <p:txBody>
          <a:bodyPr/>
          <a:lstStyle>
            <a:lvl1pPr>
              <a:buClr>
                <a:schemeClr val="tx1"/>
              </a:buClr>
              <a:defRPr sz="1800" baseline="0">
                <a:solidFill>
                  <a:schemeClr val="tx1"/>
                </a:solidFill>
              </a:defRPr>
            </a:lvl1pPr>
            <a:lvl2pPr>
              <a:buClr>
                <a:schemeClr val="tx1"/>
              </a:buClr>
              <a:defRPr sz="1800">
                <a:solidFill>
                  <a:schemeClr val="tx1"/>
                </a:solidFill>
              </a:defRPr>
            </a:lvl2pPr>
            <a:lvl3pPr>
              <a:buClr>
                <a:schemeClr val="tx1"/>
              </a:buClr>
              <a:defRPr sz="1800">
                <a:solidFill>
                  <a:schemeClr val="tx1"/>
                </a:solidFill>
              </a:defRPr>
            </a:lvl3pPr>
            <a:lvl4pPr>
              <a:buClr>
                <a:schemeClr val="tx1"/>
              </a:buClr>
              <a:defRPr sz="1800">
                <a:solidFill>
                  <a:schemeClr val="tx1"/>
                </a:solidFill>
              </a:defRPr>
            </a:lvl4pPr>
            <a:lvl5pPr>
              <a:buClr>
                <a:schemeClr val="tx1"/>
              </a:buCl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88173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87870D-C780-4128-ABA3-7BF0D5FF930E}"/>
              </a:ext>
            </a:extLst>
          </p:cNvPr>
          <p:cNvSpPr>
            <a:spLocks noGrp="1"/>
          </p:cNvSpPr>
          <p:nvPr>
            <p:ph type="pic" sz="quarter" idx="10"/>
          </p:nvPr>
        </p:nvSpPr>
        <p:spPr>
          <a:xfrm>
            <a:off x="0" y="0"/>
            <a:ext cx="12191999" cy="6366933"/>
          </a:xfrm>
          <a:prstGeom prst="rect">
            <a:avLst/>
          </a:prstGeom>
        </p:spPr>
        <p:txBody>
          <a:bodyPr anchor="ctr"/>
          <a:lstStyle>
            <a:lvl1pPr marL="0" indent="0" algn="ctr">
              <a:buNone/>
              <a:defRPr/>
            </a:lvl1pPr>
          </a:lstStyle>
          <a:p>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a:t>
            </a:r>
          </a:p>
        </p:txBody>
      </p:sp>
      <p:sp>
        <p:nvSpPr>
          <p:cNvPr id="7" name="Rectangle 6">
            <a:extLst>
              <a:ext uri="{FF2B5EF4-FFF2-40B4-BE49-F238E27FC236}">
                <a16:creationId xmlns:a16="http://schemas.microsoft.com/office/drawing/2014/main" id="{5B88A271-2F92-5DA3-F312-6D3E367007F2}"/>
              </a:ext>
            </a:extLst>
          </p:cNvPr>
          <p:cNvSpPr/>
          <p:nvPr userDrawn="1"/>
        </p:nvSpPr>
        <p:spPr>
          <a:xfrm>
            <a:off x="0" y="1"/>
            <a:ext cx="12192000" cy="6366932"/>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 name="Picture 1" descr="Shape&#10;&#10;Description automatically generated with medium confidence">
            <a:extLst>
              <a:ext uri="{FF2B5EF4-FFF2-40B4-BE49-F238E27FC236}">
                <a16:creationId xmlns:a16="http://schemas.microsoft.com/office/drawing/2014/main" id="{6B28FF7E-AA9C-4342-A9BF-BE5CA85560A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9590" y="491067"/>
            <a:ext cx="2322786" cy="592794"/>
          </a:xfrm>
          <a:prstGeom prst="rect">
            <a:avLst/>
          </a:prstGeom>
        </p:spPr>
      </p:pic>
      <p:pic>
        <p:nvPicPr>
          <p:cNvPr id="3" name="Picture 2" descr="A picture containing qr code&#10;&#10;Description automatically generated">
            <a:extLst>
              <a:ext uri="{FF2B5EF4-FFF2-40B4-BE49-F238E27FC236}">
                <a16:creationId xmlns:a16="http://schemas.microsoft.com/office/drawing/2014/main" id="{ADCD2D5D-0776-17A3-3ECE-584CF849E5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9590" y="3088340"/>
            <a:ext cx="2322786" cy="592794"/>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5A97A73B-DCD4-17B2-9D41-0F88875CAD4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29590" y="1789703"/>
            <a:ext cx="2322786" cy="592794"/>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E0A4B015-7953-5264-446B-BB45DABE842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215640" y="496694"/>
            <a:ext cx="2322786" cy="746034"/>
          </a:xfrm>
          <a:prstGeom prst="rect">
            <a:avLst/>
          </a:prstGeom>
        </p:spPr>
      </p:pic>
      <p:pic>
        <p:nvPicPr>
          <p:cNvPr id="14" name="Picture 13" descr="A black and white sign&#10;&#10;Description automatically generated with low confidence">
            <a:extLst>
              <a:ext uri="{FF2B5EF4-FFF2-40B4-BE49-F238E27FC236}">
                <a16:creationId xmlns:a16="http://schemas.microsoft.com/office/drawing/2014/main" id="{AD77F84E-65B5-96D0-42BE-DACBB280CE2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215640" y="3088340"/>
            <a:ext cx="2322786" cy="74603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DF01DFF2-9E89-FBD3-AA78-8FB1AF5C8FB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215640" y="1792517"/>
            <a:ext cx="2322786" cy="746034"/>
          </a:xfrm>
          <a:prstGeom prst="rect">
            <a:avLst/>
          </a:prstGeom>
        </p:spPr>
      </p:pic>
    </p:spTree>
    <p:extLst>
      <p:ext uri="{BB962C8B-B14F-4D97-AF65-F5344CB8AC3E}">
        <p14:creationId xmlns:p14="http://schemas.microsoft.com/office/powerpoint/2010/main" val="36775512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a:biLevel thresh="50000"/>
          </a:blip>
          <a:stretch>
            <a:fillRect/>
          </a:stretch>
        </p:blipFill>
        <p:spPr>
          <a:xfrm>
            <a:off x="11822305" y="6494282"/>
            <a:ext cx="369697" cy="369697"/>
          </a:xfrm>
          <a:prstGeom prst="rect">
            <a:avLst/>
          </a:prstGeom>
        </p:spPr>
      </p:pic>
      <p:sp>
        <p:nvSpPr>
          <p:cNvPr id="2" name="Slide Number Placeholder 5">
            <a:extLst>
              <a:ext uri="{FF2B5EF4-FFF2-40B4-BE49-F238E27FC236}">
                <a16:creationId xmlns:a16="http://schemas.microsoft.com/office/drawing/2014/main" id="{82C7BE8B-91F4-4A54-A7B1-03EE64BCAD5D}"/>
              </a:ext>
            </a:extLst>
          </p:cNvPr>
          <p:cNvSpPr txBox="1">
            <a:spLocks/>
          </p:cNvSpPr>
          <p:nvPr userDrawn="1"/>
        </p:nvSpPr>
        <p:spPr>
          <a:xfrm>
            <a:off x="283015" y="6528338"/>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2021 CESMII - All Rights Reserved.        </a:t>
            </a:r>
          </a:p>
        </p:txBody>
      </p:sp>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pic>
        <p:nvPicPr>
          <p:cNvPr id="7" name="Picture Placeholder 9">
            <a:extLst>
              <a:ext uri="{FF2B5EF4-FFF2-40B4-BE49-F238E27FC236}">
                <a16:creationId xmlns:a16="http://schemas.microsoft.com/office/drawing/2014/main" id="{A345B4D6-C8FA-4DA2-90DE-C4704D9AE49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485" t="4700" r="38047"/>
          <a:stretch/>
        </p:blipFill>
        <p:spPr>
          <a:xfrm>
            <a:off x="-273050" y="0"/>
            <a:ext cx="8439151" cy="6877696"/>
          </a:xfrm>
          <a:custGeom>
            <a:avLst/>
            <a:gdLst>
              <a:gd name="connsiteX0" fmla="*/ 0 w 8438357"/>
              <a:gd name="connsiteY0" fmla="*/ 0 h 6917122"/>
              <a:gd name="connsiteX1" fmla="*/ 8438357 w 8438357"/>
              <a:gd name="connsiteY1" fmla="*/ 0 h 6917122"/>
              <a:gd name="connsiteX2" fmla="*/ 5790432 w 8438357"/>
              <a:gd name="connsiteY2" fmla="*/ 6917122 h 6917122"/>
              <a:gd name="connsiteX3" fmla="*/ 0 w 8438357"/>
              <a:gd name="connsiteY3" fmla="*/ 6917122 h 6917122"/>
            </a:gdLst>
            <a:ahLst/>
            <a:cxnLst>
              <a:cxn ang="0">
                <a:pos x="connsiteX0" y="connsiteY0"/>
              </a:cxn>
              <a:cxn ang="0">
                <a:pos x="connsiteX1" y="connsiteY1"/>
              </a:cxn>
              <a:cxn ang="0">
                <a:pos x="connsiteX2" y="connsiteY2"/>
              </a:cxn>
              <a:cxn ang="0">
                <a:pos x="connsiteX3" y="connsiteY3"/>
              </a:cxn>
            </a:cxnLst>
            <a:rect l="l" t="t" r="r" b="b"/>
            <a:pathLst>
              <a:path w="8438357" h="6917122">
                <a:moveTo>
                  <a:pt x="0" y="0"/>
                </a:moveTo>
                <a:lnTo>
                  <a:pt x="8438357" y="0"/>
                </a:lnTo>
                <a:lnTo>
                  <a:pt x="5790432" y="6917122"/>
                </a:lnTo>
                <a:lnTo>
                  <a:pt x="0" y="6917122"/>
                </a:lnTo>
                <a:close/>
              </a:path>
            </a:pathLst>
          </a:custGeom>
        </p:spPr>
      </p:pic>
      <p:cxnSp>
        <p:nvCxnSpPr>
          <p:cNvPr id="8" name="Straight Connector 7">
            <a:extLst>
              <a:ext uri="{FF2B5EF4-FFF2-40B4-BE49-F238E27FC236}">
                <a16:creationId xmlns:a16="http://schemas.microsoft.com/office/drawing/2014/main" id="{CD1FDB3A-79BC-4DB7-95FE-27F4A466F685}"/>
              </a:ext>
            </a:extLst>
          </p:cNvPr>
          <p:cNvCxnSpPr>
            <a:cxnSpLocks/>
          </p:cNvCxnSpPr>
          <p:nvPr userDrawn="1"/>
        </p:nvCxnSpPr>
        <p:spPr>
          <a:xfrm flipH="1">
            <a:off x="5475385" y="1"/>
            <a:ext cx="2690716" cy="698469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45D8911-7987-45D8-93D6-32A3594E546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70175" y="3658242"/>
            <a:ext cx="14532349" cy="4574311"/>
          </a:xfrm>
          <a:prstGeom prst="rect">
            <a:avLst/>
          </a:prstGeom>
        </p:spPr>
      </p:pic>
      <p:sp>
        <p:nvSpPr>
          <p:cNvPr id="10" name="Slide Number Placeholder 2">
            <a:extLst>
              <a:ext uri="{FF2B5EF4-FFF2-40B4-BE49-F238E27FC236}">
                <a16:creationId xmlns:a16="http://schemas.microsoft.com/office/drawing/2014/main" id="{B31B0153-3196-4C57-BFAB-FF056DFCFF22}"/>
              </a:ext>
            </a:extLst>
          </p:cNvPr>
          <p:cNvSpPr txBox="1">
            <a:spLocks/>
          </p:cNvSpPr>
          <p:nvPr userDrawn="1"/>
        </p:nvSpPr>
        <p:spPr>
          <a:xfrm>
            <a:off x="11381014" y="6512572"/>
            <a:ext cx="4383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z="1200" smtClean="0"/>
              <a:pPr/>
              <a:t>‹#›</a:t>
            </a:fld>
            <a:endParaRPr lang="en-US" sz="1200"/>
          </a:p>
        </p:txBody>
      </p:sp>
      <p:pic>
        <p:nvPicPr>
          <p:cNvPr id="11" name="Picture 10">
            <a:extLst>
              <a:ext uri="{FF2B5EF4-FFF2-40B4-BE49-F238E27FC236}">
                <a16:creationId xmlns:a16="http://schemas.microsoft.com/office/drawing/2014/main" id="{BE314639-741F-4435-A879-97B749C52B0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85476" y="2885488"/>
            <a:ext cx="4198915" cy="1348611"/>
          </a:xfrm>
          <a:prstGeom prst="rect">
            <a:avLst/>
          </a:prstGeom>
        </p:spPr>
      </p:pic>
    </p:spTree>
    <p:extLst>
      <p:ext uri="{BB962C8B-B14F-4D97-AF65-F5344CB8AC3E}">
        <p14:creationId xmlns:p14="http://schemas.microsoft.com/office/powerpoint/2010/main" val="1516948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a:biLevel thresh="50000"/>
          </a:blip>
          <a:stretch>
            <a:fillRect/>
          </a:stretch>
        </p:blipFill>
        <p:spPr>
          <a:xfrm>
            <a:off x="11822305" y="6494282"/>
            <a:ext cx="369697" cy="369697"/>
          </a:xfrm>
          <a:prstGeom prst="rect">
            <a:avLst/>
          </a:prstGeom>
        </p:spPr>
      </p:pic>
      <p:sp>
        <p:nvSpPr>
          <p:cNvPr id="2" name="Slide Number Placeholder 5">
            <a:extLst>
              <a:ext uri="{FF2B5EF4-FFF2-40B4-BE49-F238E27FC236}">
                <a16:creationId xmlns:a16="http://schemas.microsoft.com/office/drawing/2014/main" id="{82C7BE8B-91F4-4A54-A7B1-03EE64BCAD5D}"/>
              </a:ext>
            </a:extLst>
          </p:cNvPr>
          <p:cNvSpPr txBox="1">
            <a:spLocks/>
          </p:cNvSpPr>
          <p:nvPr userDrawn="1"/>
        </p:nvSpPr>
        <p:spPr>
          <a:xfrm>
            <a:off x="283015" y="6528338"/>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2021 CESMII - All Rights Reserved.        </a:t>
            </a:r>
          </a:p>
        </p:txBody>
      </p:sp>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cxnSp>
        <p:nvCxnSpPr>
          <p:cNvPr id="8" name="Straight Connector 7">
            <a:extLst>
              <a:ext uri="{FF2B5EF4-FFF2-40B4-BE49-F238E27FC236}">
                <a16:creationId xmlns:a16="http://schemas.microsoft.com/office/drawing/2014/main" id="{CD1FDB3A-79BC-4DB7-95FE-27F4A466F685}"/>
              </a:ext>
            </a:extLst>
          </p:cNvPr>
          <p:cNvCxnSpPr>
            <a:cxnSpLocks/>
          </p:cNvCxnSpPr>
          <p:nvPr userDrawn="1"/>
        </p:nvCxnSpPr>
        <p:spPr>
          <a:xfrm flipH="1">
            <a:off x="5475385" y="1"/>
            <a:ext cx="2690716" cy="698469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45D8911-7987-45D8-93D6-32A3594E546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70175" y="3658242"/>
            <a:ext cx="14532349" cy="4574311"/>
          </a:xfrm>
          <a:prstGeom prst="rect">
            <a:avLst/>
          </a:prstGeom>
        </p:spPr>
      </p:pic>
      <p:sp>
        <p:nvSpPr>
          <p:cNvPr id="10" name="Slide Number Placeholder 2">
            <a:extLst>
              <a:ext uri="{FF2B5EF4-FFF2-40B4-BE49-F238E27FC236}">
                <a16:creationId xmlns:a16="http://schemas.microsoft.com/office/drawing/2014/main" id="{B31B0153-3196-4C57-BFAB-FF056DFCFF22}"/>
              </a:ext>
            </a:extLst>
          </p:cNvPr>
          <p:cNvSpPr txBox="1">
            <a:spLocks/>
          </p:cNvSpPr>
          <p:nvPr userDrawn="1"/>
        </p:nvSpPr>
        <p:spPr>
          <a:xfrm>
            <a:off x="11381014" y="6512572"/>
            <a:ext cx="4383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z="1200" smtClean="0"/>
              <a:pPr/>
              <a:t>‹#›</a:t>
            </a:fld>
            <a:endParaRPr lang="en-US" sz="1200"/>
          </a:p>
        </p:txBody>
      </p:sp>
      <p:pic>
        <p:nvPicPr>
          <p:cNvPr id="11" name="Picture 10">
            <a:extLst>
              <a:ext uri="{FF2B5EF4-FFF2-40B4-BE49-F238E27FC236}">
                <a16:creationId xmlns:a16="http://schemas.microsoft.com/office/drawing/2014/main" id="{BE314639-741F-4435-A879-97B749C52B0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85476" y="2885488"/>
            <a:ext cx="4198915" cy="1348611"/>
          </a:xfrm>
          <a:prstGeom prst="rect">
            <a:avLst/>
          </a:prstGeom>
        </p:spPr>
      </p:pic>
      <p:pic>
        <p:nvPicPr>
          <p:cNvPr id="3" name="Picture 2">
            <a:extLst>
              <a:ext uri="{FF2B5EF4-FFF2-40B4-BE49-F238E27FC236}">
                <a16:creationId xmlns:a16="http://schemas.microsoft.com/office/drawing/2014/main" id="{3976C8DE-DB59-4F73-A4BF-5F7374F2D691}"/>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a:off x="1" y="9525"/>
            <a:ext cx="8124825" cy="6848475"/>
          </a:xfrm>
          <a:prstGeom prst="rect">
            <a:avLst/>
          </a:prstGeom>
        </p:spPr>
      </p:pic>
    </p:spTree>
    <p:extLst>
      <p:ext uri="{BB962C8B-B14F-4D97-AF65-F5344CB8AC3E}">
        <p14:creationId xmlns:p14="http://schemas.microsoft.com/office/powerpoint/2010/main" val="6133433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Main Text + Sub-Title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2"/>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5" y="6528338"/>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2021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a:stretch>
            <a:fillRect/>
          </a:stretch>
        </p:blipFill>
        <p:spPr>
          <a:xfrm>
            <a:off x="11822305" y="6494282"/>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982451"/>
          </a:xfrm>
          <a:prstGeom prst="rect">
            <a:avLst/>
          </a:prstGeom>
        </p:spPr>
        <p:txBody>
          <a:bodyPr vert="horz" lIns="91440" tIns="45720" rIns="91440" bIns="45720" rtlCol="0" anchor="ctr">
            <a:normAutofit/>
          </a:bodyPr>
          <a:lstStyle/>
          <a:p>
            <a:r>
              <a:rPr lang="en-US" dirty="0"/>
              <a:t>Click to edit Master title style</a:t>
            </a:r>
          </a:p>
        </p:txBody>
      </p:sp>
      <p:sp>
        <p:nvSpPr>
          <p:cNvPr id="9" name="Text Placeholder 9">
            <a:extLst>
              <a:ext uri="{FF2B5EF4-FFF2-40B4-BE49-F238E27FC236}">
                <a16:creationId xmlns:a16="http://schemas.microsoft.com/office/drawing/2014/main" id="{616D9BAD-D023-4DC2-9129-1FF2B3359A72}"/>
              </a:ext>
            </a:extLst>
          </p:cNvPr>
          <p:cNvSpPr>
            <a:spLocks noGrp="1"/>
          </p:cNvSpPr>
          <p:nvPr>
            <p:ph type="body" sz="quarter" idx="13" hasCustomPrompt="1"/>
          </p:nvPr>
        </p:nvSpPr>
        <p:spPr>
          <a:xfrm>
            <a:off x="838200" y="953788"/>
            <a:ext cx="10515600" cy="365125"/>
          </a:xfrm>
        </p:spPr>
        <p:txBody>
          <a:bodyPr>
            <a:noAutofit/>
          </a:bodyPr>
          <a:lstStyle>
            <a:lvl1pPr marL="0" indent="0">
              <a:buNone/>
              <a:defRPr sz="1400">
                <a:solidFill>
                  <a:schemeClr val="accent1"/>
                </a:solidFill>
              </a:defRPr>
            </a:lvl1pPr>
            <a:lvl2pPr marL="457189" indent="0">
              <a:buNone/>
              <a:defRPr/>
            </a:lvl2pPr>
          </a:lstStyle>
          <a:p>
            <a:pPr lvl="0"/>
            <a:r>
              <a:rPr lang="en-US" dirty="0"/>
              <a:t>Insert your subtitle here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404851"/>
            <a:ext cx="10515600" cy="47721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4709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Layout w/Banner">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CBE9493D-C64D-4173-8D95-B1854E8E7D41}"/>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9259013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Main Text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2"/>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a:stretch>
            <a:fillRect/>
          </a:stretch>
        </p:blipFill>
        <p:spPr>
          <a:xfrm>
            <a:off x="11822305" y="6494282"/>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982451"/>
          </a:xfrm>
          <a:prstGeom prst="rect">
            <a:avLst/>
          </a:prstGeom>
        </p:spPr>
        <p:txBody>
          <a:bodyPr vert="horz" lIns="91440" tIns="45720" rIns="91440" bIns="45720" rtlCol="0" anchor="b">
            <a:normAutofit/>
          </a:bodyPr>
          <a:lstStyle>
            <a:lvl1pPr>
              <a:defRPr sz="3600"/>
            </a:lvl1pPr>
          </a:lstStyle>
          <a:p>
            <a:r>
              <a:rPr lang="en-US" dirty="0"/>
              <a:t>Click to edit Master title style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141545"/>
            <a:ext cx="10515600" cy="50354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84189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Only + Sub-Title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2"/>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a:stretch>
            <a:fillRect/>
          </a:stretch>
        </p:blipFill>
        <p:spPr>
          <a:xfrm>
            <a:off x="11822305" y="6494282"/>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1"/>
            <a:ext cx="10515600" cy="982451"/>
          </a:xfrm>
          <a:prstGeom prst="rect">
            <a:avLst/>
          </a:prstGeom>
        </p:spPr>
        <p:txBody>
          <a:bodyPr vert="horz" lIns="91440" tIns="45720" rIns="91440" bIns="45720" rtlCol="0" anchor="ctr">
            <a:normAutofit/>
          </a:bodyPr>
          <a:lstStyle>
            <a:lvl1pPr>
              <a:defRPr sz="3200"/>
            </a:lvl1pPr>
          </a:lstStyle>
          <a:p>
            <a:r>
              <a:rPr lang="en-US" dirty="0"/>
              <a:t>Click to edit Master title style</a:t>
            </a:r>
          </a:p>
        </p:txBody>
      </p:sp>
      <p:sp>
        <p:nvSpPr>
          <p:cNvPr id="8" name="Text Placeholder 9">
            <a:extLst>
              <a:ext uri="{FF2B5EF4-FFF2-40B4-BE49-F238E27FC236}">
                <a16:creationId xmlns:a16="http://schemas.microsoft.com/office/drawing/2014/main" id="{731B2082-0CD2-4EEC-A2EE-B1C89E4AF063}"/>
              </a:ext>
            </a:extLst>
          </p:cNvPr>
          <p:cNvSpPr>
            <a:spLocks noGrp="1"/>
          </p:cNvSpPr>
          <p:nvPr>
            <p:ph type="body" sz="quarter" idx="13" hasCustomPrompt="1"/>
          </p:nvPr>
        </p:nvSpPr>
        <p:spPr>
          <a:xfrm>
            <a:off x="838200" y="965826"/>
            <a:ext cx="10515600" cy="365125"/>
          </a:xfrm>
        </p:spPr>
        <p:txBody>
          <a:bodyPr>
            <a:noAutofit/>
          </a:bodyPr>
          <a:lstStyle>
            <a:lvl1pPr marL="0" indent="0">
              <a:buNone/>
              <a:defRPr sz="1400">
                <a:solidFill>
                  <a:schemeClr val="accent1"/>
                </a:solidFill>
              </a:defRPr>
            </a:lvl1pPr>
            <a:lvl2pPr marL="457189" indent="0">
              <a:buNone/>
              <a:defRPr/>
            </a:lvl2pPr>
          </a:lstStyle>
          <a:p>
            <a:pPr lvl="0"/>
            <a:r>
              <a:rPr lang="en-US" dirty="0"/>
              <a:t>Insert your subtitle here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5232953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Only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2"/>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a:stretch>
            <a:fillRect/>
          </a:stretch>
        </p:blipFill>
        <p:spPr>
          <a:xfrm>
            <a:off x="11822305" y="6494282"/>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1"/>
            <a:ext cx="10515600" cy="982451"/>
          </a:xfrm>
          <a:prstGeom prst="rect">
            <a:avLst/>
          </a:prstGeom>
        </p:spPr>
        <p:txBody>
          <a:bodyPr vert="horz" lIns="91440" tIns="45720" rIns="91440" bIns="45720" rtlCol="0" anchor="ctr">
            <a:normAutofit/>
          </a:bodyPr>
          <a:lstStyle>
            <a:lvl1pPr>
              <a:defRPr sz="3200"/>
            </a:lvl1pPr>
          </a:lstStyle>
          <a:p>
            <a:r>
              <a:rPr lang="en-US" dirty="0"/>
              <a:t>Click to edit Master title style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34489022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Layout w/Banner">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a:stretch>
            <a:fillRect/>
          </a:stretch>
        </p:blipFill>
        <p:spPr>
          <a:xfrm>
            <a:off x="11822305" y="6494282"/>
            <a:ext cx="369697" cy="369697"/>
          </a:xfrm>
          <a:prstGeom prst="rect">
            <a:avLst/>
          </a:prstGeom>
        </p:spPr>
      </p:pic>
      <p:sp>
        <p:nvSpPr>
          <p:cNvPr id="6" name="Slide Number Placeholder 5">
            <a:extLst>
              <a:ext uri="{FF2B5EF4-FFF2-40B4-BE49-F238E27FC236}">
                <a16:creationId xmlns:a16="http://schemas.microsoft.com/office/drawing/2014/main" id="{CBE9493D-C64D-4173-8D95-B1854E8E7D41}"/>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40989892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lank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a:stretch>
            <a:fillRect/>
          </a:stretch>
        </p:blipFill>
        <p:spPr>
          <a:xfrm>
            <a:off x="11822305" y="6494282"/>
            <a:ext cx="369697" cy="369697"/>
          </a:xfrm>
          <a:prstGeom prst="rect">
            <a:avLst/>
          </a:prstGeom>
        </p:spPr>
      </p:pic>
      <p:sp>
        <p:nvSpPr>
          <p:cNvPr id="6" name="Slide Number Placeholder 5">
            <a:extLst>
              <a:ext uri="{FF2B5EF4-FFF2-40B4-BE49-F238E27FC236}">
                <a16:creationId xmlns:a16="http://schemas.microsoft.com/office/drawing/2014/main" id="{CBE9493D-C64D-4173-8D95-B1854E8E7D41}"/>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29360674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a:biLevel thresh="50000"/>
          </a:blip>
          <a:stretch>
            <a:fillRect/>
          </a:stretch>
        </p:blipFill>
        <p:spPr>
          <a:xfrm>
            <a:off x="11822305" y="6494282"/>
            <a:ext cx="369697" cy="369697"/>
          </a:xfrm>
          <a:prstGeom prst="rect">
            <a:avLst/>
          </a:prstGeom>
        </p:spPr>
      </p:pic>
      <p:sp>
        <p:nvSpPr>
          <p:cNvPr id="2" name="Slide Number Placeholder 5">
            <a:extLst>
              <a:ext uri="{FF2B5EF4-FFF2-40B4-BE49-F238E27FC236}">
                <a16:creationId xmlns:a16="http://schemas.microsoft.com/office/drawing/2014/main" id="{82C7BE8B-91F4-4A54-A7B1-03EE64BCAD5D}"/>
              </a:ext>
            </a:extLst>
          </p:cNvPr>
          <p:cNvSpPr txBox="1">
            <a:spLocks/>
          </p:cNvSpPr>
          <p:nvPr userDrawn="1"/>
        </p:nvSpPr>
        <p:spPr>
          <a:xfrm>
            <a:off x="283015" y="6528338"/>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www.cesmii.org</a:t>
            </a:r>
          </a:p>
        </p:txBody>
      </p:sp>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27787214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a:biLevel thresh="50000"/>
          </a:blip>
          <a:stretch>
            <a:fillRect/>
          </a:stretch>
        </p:blipFill>
        <p:spPr>
          <a:xfrm>
            <a:off x="11822305" y="6494282"/>
            <a:ext cx="369697" cy="369697"/>
          </a:xfrm>
          <a:prstGeom prst="rect">
            <a:avLst/>
          </a:prstGeom>
        </p:spPr>
      </p:pic>
      <p:sp>
        <p:nvSpPr>
          <p:cNvPr id="2" name="Slide Number Placeholder 5">
            <a:extLst>
              <a:ext uri="{FF2B5EF4-FFF2-40B4-BE49-F238E27FC236}">
                <a16:creationId xmlns:a16="http://schemas.microsoft.com/office/drawing/2014/main" id="{0F4058F2-5F4F-4489-B467-A361F2A4BD98}"/>
              </a:ext>
            </a:extLst>
          </p:cNvPr>
          <p:cNvSpPr txBox="1">
            <a:spLocks/>
          </p:cNvSpPr>
          <p:nvPr userDrawn="1"/>
        </p:nvSpPr>
        <p:spPr>
          <a:xfrm>
            <a:off x="283015" y="6528338"/>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2021 CESMII - All Rights Reserved.        </a:t>
            </a:r>
          </a:p>
        </p:txBody>
      </p:sp>
      <p:sp>
        <p:nvSpPr>
          <p:cNvPr id="6" name="Slide Number Placeholder 5">
            <a:extLst>
              <a:ext uri="{FF2B5EF4-FFF2-40B4-BE49-F238E27FC236}">
                <a16:creationId xmlns:a16="http://schemas.microsoft.com/office/drawing/2014/main" id="{C17AC3AF-D55E-4FF4-8AB1-95644CEA18CA}"/>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10090730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a:biLevel thresh="50000"/>
          </a:blip>
          <a:stretch>
            <a:fillRect/>
          </a:stretch>
        </p:blipFill>
        <p:spPr>
          <a:xfrm>
            <a:off x="11822305" y="6494282"/>
            <a:ext cx="369697" cy="369697"/>
          </a:xfrm>
          <a:prstGeom prst="rect">
            <a:avLst/>
          </a:prstGeom>
        </p:spPr>
      </p:pic>
      <p:sp>
        <p:nvSpPr>
          <p:cNvPr id="2" name="Slide Number Placeholder 5">
            <a:extLst>
              <a:ext uri="{FF2B5EF4-FFF2-40B4-BE49-F238E27FC236}">
                <a16:creationId xmlns:a16="http://schemas.microsoft.com/office/drawing/2014/main" id="{09426024-A08C-4BD6-918B-4187100B3C88}"/>
              </a:ext>
            </a:extLst>
          </p:cNvPr>
          <p:cNvSpPr txBox="1">
            <a:spLocks/>
          </p:cNvSpPr>
          <p:nvPr userDrawn="1"/>
        </p:nvSpPr>
        <p:spPr>
          <a:xfrm>
            <a:off x="283015" y="6528338"/>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2021 CESMII - All Rights Reserved.        </a:t>
            </a:r>
          </a:p>
        </p:txBody>
      </p:sp>
      <p:sp>
        <p:nvSpPr>
          <p:cNvPr id="6" name="Slide Number Placeholder 5">
            <a:extLst>
              <a:ext uri="{FF2B5EF4-FFF2-40B4-BE49-F238E27FC236}">
                <a16:creationId xmlns:a16="http://schemas.microsoft.com/office/drawing/2014/main" id="{98F65BB5-16BE-4DA3-9752-82DE0273781F}"/>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23111220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dirty="0"/>
          </a:p>
        </p:txBody>
      </p:sp>
      <p:sp>
        <p:nvSpPr>
          <p:cNvPr id="35" name="Title 1">
            <a:extLst>
              <a:ext uri="{FF2B5EF4-FFF2-40B4-BE49-F238E27FC236}">
                <a16:creationId xmlns:a16="http://schemas.microsoft.com/office/drawing/2014/main" id="{C4D447DD-E9E6-46DE-9DA2-E94F875468C3}"/>
              </a:ext>
            </a:extLst>
          </p:cNvPr>
          <p:cNvSpPr txBox="1">
            <a:spLocks/>
          </p:cNvSpPr>
          <p:nvPr userDrawn="1"/>
        </p:nvSpPr>
        <p:spPr>
          <a:xfrm>
            <a:off x="1" y="3447174"/>
            <a:ext cx="12192000" cy="874609"/>
          </a:xfrm>
          <a:prstGeom prst="rect">
            <a:avLst/>
          </a:prstGeom>
          <a:no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Democratizing </a:t>
            </a:r>
            <a:r>
              <a:rPr kumimoji="0" lang="en-US" sz="4000" b="1"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S</a:t>
            </a:r>
            <a:r>
              <a:rPr kumimoji="0" lang="en-US" sz="4000" b="0"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MART </a:t>
            </a:r>
            <a:r>
              <a:rPr kumimoji="0" lang="en-US" sz="4000" b="1"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M</a:t>
            </a:r>
            <a:r>
              <a:rPr kumimoji="0" lang="en-US" sz="4000" b="0"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ANUFACTURING</a:t>
            </a:r>
          </a:p>
        </p:txBody>
      </p:sp>
      <p:sp>
        <p:nvSpPr>
          <p:cNvPr id="37" name="TextBox 36">
            <a:extLst>
              <a:ext uri="{FF2B5EF4-FFF2-40B4-BE49-F238E27FC236}">
                <a16:creationId xmlns:a16="http://schemas.microsoft.com/office/drawing/2014/main" id="{37914519-0F4C-49DB-BFAA-9CAEDDFD0788}"/>
              </a:ext>
            </a:extLst>
          </p:cNvPr>
          <p:cNvSpPr txBox="1"/>
          <p:nvPr userDrawn="1"/>
        </p:nvSpPr>
        <p:spPr>
          <a:xfrm>
            <a:off x="5583684" y="6523511"/>
            <a:ext cx="1024639" cy="2462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www.cesmii.org</a:t>
            </a:r>
          </a:p>
        </p:txBody>
      </p:sp>
      <p:pic>
        <p:nvPicPr>
          <p:cNvPr id="39" name="Picture 38" descr="A picture containing drawing, plate&#10;&#10;Description automatically generated">
            <a:extLst>
              <a:ext uri="{FF2B5EF4-FFF2-40B4-BE49-F238E27FC236}">
                <a16:creationId xmlns:a16="http://schemas.microsoft.com/office/drawing/2014/main" id="{6509718B-42F1-4050-B201-C1922108A0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70788" y="2146579"/>
            <a:ext cx="2450429" cy="788223"/>
          </a:xfrm>
          <a:prstGeom prst="rect">
            <a:avLst/>
          </a:prstGeom>
        </p:spPr>
      </p:pic>
      <p:sp>
        <p:nvSpPr>
          <p:cNvPr id="41" name="Slide Number Placeholder 5">
            <a:extLst>
              <a:ext uri="{FF2B5EF4-FFF2-40B4-BE49-F238E27FC236}">
                <a16:creationId xmlns:a16="http://schemas.microsoft.com/office/drawing/2014/main" id="{A0B0729C-540E-4BC1-8068-7A3003B15603}"/>
              </a:ext>
            </a:extLst>
          </p:cNvPr>
          <p:cNvSpPr txBox="1">
            <a:spLocks/>
          </p:cNvSpPr>
          <p:nvPr userDrawn="1"/>
        </p:nvSpPr>
        <p:spPr>
          <a:xfrm>
            <a:off x="9010827" y="649624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Arial" panose="020B060402020202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8575A">
                  <a:lumMod val="40000"/>
                  <a:lumOff val="60000"/>
                </a:srgbClr>
              </a:solidFill>
              <a:effectLst/>
              <a:uLnTx/>
              <a:uFillTx/>
              <a:latin typeface="Arial" panose="020B0604020202020204"/>
              <a:ea typeface="+mn-ea"/>
              <a:cs typeface="+mn-cs"/>
            </a:endParaRPr>
          </a:p>
        </p:txBody>
      </p:sp>
      <p:sp>
        <p:nvSpPr>
          <p:cNvPr id="43" name="Title 1">
            <a:extLst>
              <a:ext uri="{FF2B5EF4-FFF2-40B4-BE49-F238E27FC236}">
                <a16:creationId xmlns:a16="http://schemas.microsoft.com/office/drawing/2014/main" id="{01F432E1-36DD-4B2F-BB55-FC07013070FA}"/>
              </a:ext>
            </a:extLst>
          </p:cNvPr>
          <p:cNvSpPr txBox="1">
            <a:spLocks/>
          </p:cNvSpPr>
          <p:nvPr userDrawn="1"/>
        </p:nvSpPr>
        <p:spPr>
          <a:xfrm>
            <a:off x="2860998" y="481258"/>
            <a:ext cx="6470009" cy="788223"/>
          </a:xfrm>
          <a:prstGeom prst="rect">
            <a:avLst/>
          </a:prstGeom>
          <a:no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lang="en-US" sz="4800" b="1" dirty="0">
                <a:solidFill>
                  <a:prstClr val="white"/>
                </a:solidFill>
                <a:latin typeface="HGMaruGothicMPRO" panose="020B0400000000000000" pitchFamily="34" charset="-128"/>
                <a:ea typeface="HGMaruGothicMPRO" panose="020B0400000000000000" pitchFamily="34" charset="-128"/>
                <a:cs typeface="Microsoft GothicNeo" panose="020B0503020000020004" pitchFamily="34" charset="-127"/>
              </a:rPr>
              <a:t>Engage with us!</a:t>
            </a:r>
            <a:endParaRPr kumimoji="0" lang="en-US" sz="4800" b="1" i="0" u="none" strike="noStrike" kern="1200" cap="none" spc="0" normalizeH="0" baseline="0" noProof="0" dirty="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endParaRPr>
          </a:p>
        </p:txBody>
      </p:sp>
      <p:pic>
        <p:nvPicPr>
          <p:cNvPr id="45" name="Picture 44">
            <a:extLst>
              <a:ext uri="{FF2B5EF4-FFF2-40B4-BE49-F238E27FC236}">
                <a16:creationId xmlns:a16="http://schemas.microsoft.com/office/drawing/2014/main" id="{04351979-084D-4253-9395-E0A9D9C83BBA}"/>
              </a:ext>
            </a:extLst>
          </p:cNvPr>
          <p:cNvPicPr>
            <a:picLocks noChangeAspect="1"/>
          </p:cNvPicPr>
          <p:nvPr userDrawn="1"/>
        </p:nvPicPr>
        <p:blipFill>
          <a:blip r:embed="rId3"/>
          <a:stretch>
            <a:fillRect/>
          </a:stretch>
        </p:blipFill>
        <p:spPr>
          <a:xfrm>
            <a:off x="2266989" y="4809789"/>
            <a:ext cx="7658027" cy="1298249"/>
          </a:xfrm>
          <a:prstGeom prst="rect">
            <a:avLst/>
          </a:prstGeom>
        </p:spPr>
      </p:pic>
      <p:sp>
        <p:nvSpPr>
          <p:cNvPr id="47" name="Slide Number Placeholder 5">
            <a:extLst>
              <a:ext uri="{FF2B5EF4-FFF2-40B4-BE49-F238E27FC236}">
                <a16:creationId xmlns:a16="http://schemas.microsoft.com/office/drawing/2014/main" id="{F4CC1D50-6A46-4D6B-A45C-B4694B559F7C}"/>
              </a:ext>
            </a:extLst>
          </p:cNvPr>
          <p:cNvSpPr txBox="1">
            <a:spLocks/>
          </p:cNvSpPr>
          <p:nvPr userDrawn="1"/>
        </p:nvSpPr>
        <p:spPr>
          <a:xfrm>
            <a:off x="283015" y="6528338"/>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2021 CESMII - All Rights Reserved.        </a:t>
            </a:r>
          </a:p>
        </p:txBody>
      </p:sp>
    </p:spTree>
    <p:extLst>
      <p:ext uri="{BB962C8B-B14F-4D97-AF65-F5344CB8AC3E}">
        <p14:creationId xmlns:p14="http://schemas.microsoft.com/office/powerpoint/2010/main" val="27108006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03200" y="182883"/>
            <a:ext cx="9448800" cy="914399"/>
          </a:xfrm>
        </p:spPr>
        <p:txBody>
          <a:bodyPr/>
          <a:lstStyle>
            <a:lvl1pPr>
              <a:defRPr/>
            </a:lvl1pPr>
          </a:lstStyle>
          <a:p>
            <a:r>
              <a:rPr lang="en-US" dirty="0"/>
              <a:t>Title Only</a:t>
            </a:r>
          </a:p>
        </p:txBody>
      </p:sp>
      <p:sp>
        <p:nvSpPr>
          <p:cNvPr id="3" name="Slide Number Placeholder 2">
            <a:extLst>
              <a:ext uri="{FF2B5EF4-FFF2-40B4-BE49-F238E27FC236}">
                <a16:creationId xmlns:a16="http://schemas.microsoft.com/office/drawing/2014/main" id="{0C4D6B59-D787-405A-894F-E1B8F842470C}"/>
              </a:ext>
            </a:extLst>
          </p:cNvPr>
          <p:cNvSpPr>
            <a:spLocks noGrp="1"/>
          </p:cNvSpPr>
          <p:nvPr>
            <p:ph type="sldNum" sz="quarter" idx="4"/>
          </p:nvPr>
        </p:nvSpPr>
        <p:spPr>
          <a:xfrm>
            <a:off x="11361683" y="6512572"/>
            <a:ext cx="457660" cy="365125"/>
          </a:xfrm>
        </p:spPr>
        <p:txBody>
          <a:body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59096744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CBE9493D-C64D-4173-8D95-B1854E8E7D41}"/>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26714230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1385826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ElG15">
    <p:spTree>
      <p:nvGrpSpPr>
        <p:cNvPr id="1" name=""/>
        <p:cNvGrpSpPr/>
        <p:nvPr/>
      </p:nvGrpSpPr>
      <p:grpSpPr>
        <a:xfrm>
          <a:off x="0" y="0"/>
          <a:ext cx="0" cy="0"/>
          <a:chOff x="0" y="0"/>
          <a:chExt cx="0" cy="0"/>
        </a:xfrm>
      </p:grpSpPr>
      <p:sp>
        <p:nvSpPr>
          <p:cNvPr id="19" name="Picture Placeholder 18"/>
          <p:cNvSpPr>
            <a:spLocks noGrp="1"/>
          </p:cNvSpPr>
          <p:nvPr>
            <p:ph type="pic" sz="quarter" idx="16"/>
          </p:nvPr>
        </p:nvSpPr>
        <p:spPr>
          <a:xfrm>
            <a:off x="2006601" y="1676403"/>
            <a:ext cx="8178800" cy="4446103"/>
          </a:xfrm>
          <a:custGeom>
            <a:avLst/>
            <a:gdLst>
              <a:gd name="connsiteX0" fmla="*/ 0 w 4990946"/>
              <a:gd name="connsiteY0" fmla="*/ 0 h 3814785"/>
              <a:gd name="connsiteX1" fmla="*/ 4990946 w 4990946"/>
              <a:gd name="connsiteY1" fmla="*/ 0 h 3814785"/>
              <a:gd name="connsiteX2" fmla="*/ 4990946 w 4990946"/>
              <a:gd name="connsiteY2" fmla="*/ 3814785 h 3814785"/>
              <a:gd name="connsiteX3" fmla="*/ 0 w 4990946"/>
              <a:gd name="connsiteY3" fmla="*/ 3814785 h 3814785"/>
            </a:gdLst>
            <a:ahLst/>
            <a:cxnLst>
              <a:cxn ang="0">
                <a:pos x="connsiteX0" y="connsiteY0"/>
              </a:cxn>
              <a:cxn ang="0">
                <a:pos x="connsiteX1" y="connsiteY1"/>
              </a:cxn>
              <a:cxn ang="0">
                <a:pos x="connsiteX2" y="connsiteY2"/>
              </a:cxn>
              <a:cxn ang="0">
                <a:pos x="connsiteX3" y="connsiteY3"/>
              </a:cxn>
            </a:cxnLst>
            <a:rect l="l" t="t" r="r" b="b"/>
            <a:pathLst>
              <a:path w="4990946" h="3814785">
                <a:moveTo>
                  <a:pt x="0" y="0"/>
                </a:moveTo>
                <a:lnTo>
                  <a:pt x="4990946" y="0"/>
                </a:lnTo>
                <a:lnTo>
                  <a:pt x="4990946" y="3814785"/>
                </a:lnTo>
                <a:lnTo>
                  <a:pt x="0" y="3814785"/>
                </a:lnTo>
                <a:close/>
              </a:path>
            </a:pathLst>
          </a:custGeom>
          <a:solidFill>
            <a:schemeClr val="bg1">
              <a:lumMod val="95000"/>
            </a:schemeClr>
          </a:solidFill>
        </p:spPr>
        <p:txBody>
          <a:bodyPr wrap="square" tIns="1152000" anchor="ctr">
            <a:noAutofit/>
          </a:bodyPr>
          <a:lstStyle>
            <a:lvl1pPr marL="228578" indent="-228578" algn="ctr">
              <a:buNone/>
              <a:defRPr lang="en-US" sz="1867" dirty="0">
                <a:solidFill>
                  <a:schemeClr val="tx1">
                    <a:lumMod val="75000"/>
                    <a:lumOff val="25000"/>
                  </a:schemeClr>
                </a:solidFill>
              </a:defRPr>
            </a:lvl1pPr>
          </a:lstStyle>
          <a:p>
            <a:pPr marL="0" lvl="0" indent="0" algn="ctr"/>
            <a:endParaRPr lang="en-US"/>
          </a:p>
        </p:txBody>
      </p:sp>
      <p:sp>
        <p:nvSpPr>
          <p:cNvPr id="9" name="Title 1"/>
          <p:cNvSpPr>
            <a:spLocks noGrp="1"/>
          </p:cNvSpPr>
          <p:nvPr>
            <p:ph type="ctrTitle" hasCustomPrompt="1"/>
          </p:nvPr>
        </p:nvSpPr>
        <p:spPr>
          <a:xfrm>
            <a:off x="432895" y="266708"/>
            <a:ext cx="11326220" cy="728153"/>
          </a:xfrm>
          <a:prstGeom prst="rect">
            <a:avLst/>
          </a:prstGeom>
        </p:spPr>
        <p:txBody>
          <a:bodyPr anchor="ctr"/>
          <a:lstStyle>
            <a:lvl1pPr algn="l">
              <a:defRPr sz="4201" b="0">
                <a:solidFill>
                  <a:schemeClr val="tx1">
                    <a:lumMod val="75000"/>
                    <a:lumOff val="25000"/>
                  </a:schemeClr>
                </a:solidFill>
              </a:defRPr>
            </a:lvl1pPr>
          </a:lstStyle>
          <a:p>
            <a:r>
              <a:rPr lang="en-US"/>
              <a:t>Click To Edit Master Title Style</a:t>
            </a:r>
          </a:p>
        </p:txBody>
      </p:sp>
      <p:sp>
        <p:nvSpPr>
          <p:cNvPr id="10" name="Subtitle 2"/>
          <p:cNvSpPr>
            <a:spLocks noGrp="1"/>
          </p:cNvSpPr>
          <p:nvPr>
            <p:ph type="subTitle" idx="1" hasCustomPrompt="1"/>
          </p:nvPr>
        </p:nvSpPr>
        <p:spPr>
          <a:xfrm>
            <a:off x="432895" y="1010728"/>
            <a:ext cx="11326220" cy="360000"/>
          </a:xfrm>
          <a:prstGeom prst="rect">
            <a:avLst/>
          </a:prstGeom>
        </p:spPr>
        <p:txBody>
          <a:bodyPr anchor="ctr"/>
          <a:lstStyle>
            <a:lvl1pPr marL="0" indent="0" algn="l">
              <a:buNone/>
              <a:defRPr sz="2201">
                <a:solidFill>
                  <a:schemeClr val="tx1">
                    <a:lumMod val="50000"/>
                    <a:lumOff val="50000"/>
                  </a:schemeClr>
                </a:solidFill>
              </a:defRPr>
            </a:lvl1pPr>
            <a:lvl2pPr marL="457154" indent="0" algn="ctr">
              <a:buNone/>
              <a:defRPr sz="2000"/>
            </a:lvl2pPr>
            <a:lvl3pPr marL="914309" indent="0" algn="ctr">
              <a:buNone/>
              <a:defRPr sz="1801"/>
            </a:lvl3pPr>
            <a:lvl4pPr marL="1371464" indent="0" algn="ctr">
              <a:buNone/>
              <a:defRPr sz="1600"/>
            </a:lvl4pPr>
            <a:lvl5pPr marL="1828618"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Tree>
    <p:custDataLst>
      <p:tags r:id="rId1"/>
    </p:custDataLst>
    <p:extLst>
      <p:ext uri="{BB962C8B-B14F-4D97-AF65-F5344CB8AC3E}">
        <p14:creationId xmlns:p14="http://schemas.microsoft.com/office/powerpoint/2010/main" val="71625591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review_no img">
    <p:spTree>
      <p:nvGrpSpPr>
        <p:cNvPr id="1" name=""/>
        <p:cNvGrpSpPr/>
        <p:nvPr/>
      </p:nvGrpSpPr>
      <p:grpSpPr>
        <a:xfrm>
          <a:off x="0" y="0"/>
          <a:ext cx="0" cy="0"/>
          <a:chOff x="0" y="0"/>
          <a:chExt cx="0" cy="0"/>
        </a:xfrm>
      </p:grpSpPr>
      <p:sp>
        <p:nvSpPr>
          <p:cNvPr id="4" name="Title 1"/>
          <p:cNvSpPr>
            <a:spLocks noGrp="1"/>
          </p:cNvSpPr>
          <p:nvPr>
            <p:ph type="ctrTitle"/>
          </p:nvPr>
        </p:nvSpPr>
        <p:spPr>
          <a:xfrm>
            <a:off x="432895" y="266708"/>
            <a:ext cx="11326220" cy="728153"/>
          </a:xfrm>
          <a:prstGeom prst="rect">
            <a:avLst/>
          </a:prstGeom>
        </p:spPr>
        <p:txBody>
          <a:bodyPr anchor="ctr"/>
          <a:lstStyle>
            <a:lvl1pPr algn="l">
              <a:defRPr sz="4201" b="0">
                <a:solidFill>
                  <a:schemeClr val="tx1">
                    <a:lumMod val="75000"/>
                    <a:lumOff val="25000"/>
                  </a:schemeClr>
                </a:solidFill>
              </a:defRPr>
            </a:lvl1pPr>
          </a:lstStyle>
          <a:p>
            <a:endParaRPr lang="en-US"/>
          </a:p>
        </p:txBody>
      </p:sp>
      <p:sp>
        <p:nvSpPr>
          <p:cNvPr id="5" name="Subtitle 2"/>
          <p:cNvSpPr>
            <a:spLocks noGrp="1"/>
          </p:cNvSpPr>
          <p:nvPr>
            <p:ph type="subTitle" idx="1" hasCustomPrompt="1"/>
          </p:nvPr>
        </p:nvSpPr>
        <p:spPr>
          <a:xfrm>
            <a:off x="432895" y="1010728"/>
            <a:ext cx="11326220" cy="360000"/>
          </a:xfrm>
          <a:prstGeom prst="rect">
            <a:avLst/>
          </a:prstGeom>
        </p:spPr>
        <p:txBody>
          <a:bodyPr anchor="ctr"/>
          <a:lstStyle>
            <a:lvl1pPr marL="0" indent="0" algn="l">
              <a:buNone/>
              <a:defRPr sz="2201">
                <a:solidFill>
                  <a:schemeClr val="tx1">
                    <a:lumMod val="50000"/>
                    <a:lumOff val="50000"/>
                  </a:schemeClr>
                </a:solidFill>
              </a:defRPr>
            </a:lvl1pPr>
            <a:lvl2pPr marL="457154" indent="0" algn="ctr">
              <a:buNone/>
              <a:defRPr sz="2000"/>
            </a:lvl2pPr>
            <a:lvl3pPr marL="914309" indent="0" algn="ctr">
              <a:buNone/>
              <a:defRPr sz="1801"/>
            </a:lvl3pPr>
            <a:lvl4pPr marL="1371464" indent="0" algn="ctr">
              <a:buNone/>
              <a:defRPr sz="1600"/>
            </a:lvl4pPr>
            <a:lvl5pPr marL="1828618"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3" name="Text Placeholder 2">
            <a:extLst>
              <a:ext uri="{FF2B5EF4-FFF2-40B4-BE49-F238E27FC236}">
                <a16:creationId xmlns:a16="http://schemas.microsoft.com/office/drawing/2014/main" id="{EDFA5A3A-37D2-47C8-BB74-E31F6853F94C}"/>
              </a:ext>
            </a:extLst>
          </p:cNvPr>
          <p:cNvSpPr>
            <a:spLocks noGrp="1"/>
          </p:cNvSpPr>
          <p:nvPr>
            <p:ph type="body" sz="quarter" idx="10"/>
          </p:nvPr>
        </p:nvSpPr>
        <p:spPr>
          <a:xfrm>
            <a:off x="431870" y="1710048"/>
            <a:ext cx="11326220" cy="435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8057120"/>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 name="Slide Number Placeholder 5">
            <a:extLst>
              <a:ext uri="{FF2B5EF4-FFF2-40B4-BE49-F238E27FC236}">
                <a16:creationId xmlns:a16="http://schemas.microsoft.com/office/drawing/2014/main" id="{82C7BE8B-91F4-4A54-A7B1-03EE64BCAD5D}"/>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solidFill>
                  <a:schemeClr val="bg1"/>
                </a:solidFill>
                <a:latin typeface="Calibri" panose="020F0502020204030204" pitchFamily="34" charset="0"/>
                <a:cs typeface="Calibri" panose="020F0502020204030204" pitchFamily="34" charset="0"/>
              </a:rPr>
              <a:t>Copyright © 2020 CESMII - All Rights Reserved.        </a:t>
            </a:r>
          </a:p>
        </p:txBody>
      </p:sp>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pic>
        <p:nvPicPr>
          <p:cNvPr id="7" name="Picture Placeholder 9">
            <a:extLst>
              <a:ext uri="{FF2B5EF4-FFF2-40B4-BE49-F238E27FC236}">
                <a16:creationId xmlns:a16="http://schemas.microsoft.com/office/drawing/2014/main" id="{A345B4D6-C8FA-4DA2-90DE-C4704D9AE49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73050" y="0"/>
            <a:ext cx="8439150" cy="6877696"/>
          </a:xfrm>
          <a:custGeom>
            <a:avLst/>
            <a:gdLst>
              <a:gd name="connsiteX0" fmla="*/ 0 w 8438357"/>
              <a:gd name="connsiteY0" fmla="*/ 0 h 6917122"/>
              <a:gd name="connsiteX1" fmla="*/ 8438357 w 8438357"/>
              <a:gd name="connsiteY1" fmla="*/ 0 h 6917122"/>
              <a:gd name="connsiteX2" fmla="*/ 5790432 w 8438357"/>
              <a:gd name="connsiteY2" fmla="*/ 6917122 h 6917122"/>
              <a:gd name="connsiteX3" fmla="*/ 0 w 8438357"/>
              <a:gd name="connsiteY3" fmla="*/ 6917122 h 6917122"/>
            </a:gdLst>
            <a:ahLst/>
            <a:cxnLst>
              <a:cxn ang="0">
                <a:pos x="connsiteX0" y="connsiteY0"/>
              </a:cxn>
              <a:cxn ang="0">
                <a:pos x="connsiteX1" y="connsiteY1"/>
              </a:cxn>
              <a:cxn ang="0">
                <a:pos x="connsiteX2" y="connsiteY2"/>
              </a:cxn>
              <a:cxn ang="0">
                <a:pos x="connsiteX3" y="connsiteY3"/>
              </a:cxn>
            </a:cxnLst>
            <a:rect l="l" t="t" r="r" b="b"/>
            <a:pathLst>
              <a:path w="8438357" h="6917122">
                <a:moveTo>
                  <a:pt x="0" y="0"/>
                </a:moveTo>
                <a:lnTo>
                  <a:pt x="8438357" y="0"/>
                </a:lnTo>
                <a:lnTo>
                  <a:pt x="5790432" y="6917122"/>
                </a:lnTo>
                <a:lnTo>
                  <a:pt x="0" y="6917122"/>
                </a:lnTo>
                <a:close/>
              </a:path>
            </a:pathLst>
          </a:custGeom>
        </p:spPr>
      </p:pic>
      <p:cxnSp>
        <p:nvCxnSpPr>
          <p:cNvPr id="8" name="Straight Connector 7">
            <a:extLst>
              <a:ext uri="{FF2B5EF4-FFF2-40B4-BE49-F238E27FC236}">
                <a16:creationId xmlns:a16="http://schemas.microsoft.com/office/drawing/2014/main" id="{CD1FDB3A-79BC-4DB7-95FE-27F4A466F685}"/>
              </a:ext>
            </a:extLst>
          </p:cNvPr>
          <p:cNvCxnSpPr>
            <a:cxnSpLocks/>
          </p:cNvCxnSpPr>
          <p:nvPr userDrawn="1"/>
        </p:nvCxnSpPr>
        <p:spPr>
          <a:xfrm flipH="1">
            <a:off x="5475384" y="0"/>
            <a:ext cx="2690716" cy="6984694"/>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45D8911-7987-45D8-93D6-32A3594E546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70175" y="3658241"/>
            <a:ext cx="14532349" cy="4574311"/>
          </a:xfrm>
          <a:prstGeom prst="rect">
            <a:avLst/>
          </a:prstGeom>
        </p:spPr>
      </p:pic>
      <p:sp>
        <p:nvSpPr>
          <p:cNvPr id="10" name="Slide Number Placeholder 2">
            <a:extLst>
              <a:ext uri="{FF2B5EF4-FFF2-40B4-BE49-F238E27FC236}">
                <a16:creationId xmlns:a16="http://schemas.microsoft.com/office/drawing/2014/main" id="{B31B0153-3196-4C57-BFAB-FF056DFCFF22}"/>
              </a:ext>
            </a:extLst>
          </p:cNvPr>
          <p:cNvSpPr txBox="1">
            <a:spLocks/>
          </p:cNvSpPr>
          <p:nvPr userDrawn="1"/>
        </p:nvSpPr>
        <p:spPr>
          <a:xfrm>
            <a:off x="11381013" y="6512571"/>
            <a:ext cx="4383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mtClean="0"/>
              <a:pPr/>
              <a:t>‹#›</a:t>
            </a:fld>
            <a:endParaRPr lang="en-US"/>
          </a:p>
        </p:txBody>
      </p:sp>
      <p:pic>
        <p:nvPicPr>
          <p:cNvPr id="11" name="Picture 10">
            <a:extLst>
              <a:ext uri="{FF2B5EF4-FFF2-40B4-BE49-F238E27FC236}">
                <a16:creationId xmlns:a16="http://schemas.microsoft.com/office/drawing/2014/main" id="{BE314639-741F-4435-A879-97B749C52B0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85476" y="2885488"/>
            <a:ext cx="4198914" cy="1348610"/>
          </a:xfrm>
          <a:prstGeom prst="rect">
            <a:avLst/>
          </a:prstGeom>
        </p:spPr>
      </p:pic>
      <p:sp>
        <p:nvSpPr>
          <p:cNvPr id="13" name="TextBox 12">
            <a:extLst>
              <a:ext uri="{FF2B5EF4-FFF2-40B4-BE49-F238E27FC236}">
                <a16:creationId xmlns:a16="http://schemas.microsoft.com/office/drawing/2014/main" id="{4EEFDF64-4B66-4D00-8CE0-8823A7B63CC5}"/>
              </a:ext>
            </a:extLst>
          </p:cNvPr>
          <p:cNvSpPr txBox="1"/>
          <p:nvPr userDrawn="1"/>
        </p:nvSpPr>
        <p:spPr>
          <a:xfrm>
            <a:off x="7738375" y="1769199"/>
            <a:ext cx="4027385" cy="646331"/>
          </a:xfrm>
          <a:prstGeom prst="rect">
            <a:avLst/>
          </a:prstGeom>
          <a:noFill/>
        </p:spPr>
        <p:txBody>
          <a:bodyPr wrap="none" rtlCol="0">
            <a:spAutoFit/>
          </a:bodyPr>
          <a:lstStyle/>
          <a:p>
            <a:pPr algn="r"/>
            <a:r>
              <a:rPr lang="en-US">
                <a:solidFill>
                  <a:schemeClr val="bg1"/>
                </a:solidFill>
                <a:latin typeface="Calibri" panose="020F0502020204030204" pitchFamily="34" charset="0"/>
                <a:cs typeface="Calibri" panose="020F0502020204030204" pitchFamily="34" charset="0"/>
              </a:rPr>
              <a:t>Accelerating the</a:t>
            </a:r>
            <a:br>
              <a:rPr lang="en-US">
                <a:solidFill>
                  <a:schemeClr val="bg1"/>
                </a:solidFill>
                <a:latin typeface="Calibri" panose="020F0502020204030204" pitchFamily="34" charset="0"/>
                <a:cs typeface="Calibri" panose="020F0502020204030204" pitchFamily="34" charset="0"/>
              </a:rPr>
            </a:br>
            <a:r>
              <a:rPr lang="en-US">
                <a:solidFill>
                  <a:schemeClr val="bg1"/>
                </a:solidFill>
                <a:latin typeface="Calibri" panose="020F0502020204030204" pitchFamily="34" charset="0"/>
                <a:cs typeface="Calibri" panose="020F0502020204030204" pitchFamily="34" charset="0"/>
              </a:rPr>
              <a:t>Democratization of Smart Manufacturing</a:t>
            </a:r>
          </a:p>
        </p:txBody>
      </p:sp>
    </p:spTree>
    <p:extLst>
      <p:ext uri="{BB962C8B-B14F-4D97-AF65-F5344CB8AC3E}">
        <p14:creationId xmlns:p14="http://schemas.microsoft.com/office/powerpoint/2010/main" val="407711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ain Text + Sub-Title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931360"/>
          </a:xfrm>
          <a:prstGeom prst="rect">
            <a:avLst/>
          </a:prstGeom>
        </p:spPr>
        <p:txBody>
          <a:bodyPr vert="horz" lIns="91440" tIns="45720" rIns="91440" bIns="45720" rtlCol="0" anchor="b">
            <a:normAutofit/>
          </a:bodyPr>
          <a:lstStyle>
            <a:lvl1pPr algn="ctr">
              <a:defRPr/>
            </a:lvl1pPr>
          </a:lstStyle>
          <a:p>
            <a:r>
              <a:rPr lang="en-US"/>
              <a:t>Click to edit Master title style</a:t>
            </a:r>
          </a:p>
        </p:txBody>
      </p:sp>
      <p:sp>
        <p:nvSpPr>
          <p:cNvPr id="9" name="Text Placeholder 9">
            <a:extLst>
              <a:ext uri="{FF2B5EF4-FFF2-40B4-BE49-F238E27FC236}">
                <a16:creationId xmlns:a16="http://schemas.microsoft.com/office/drawing/2014/main" id="{616D9BAD-D023-4DC2-9129-1FF2B3359A72}"/>
              </a:ext>
            </a:extLst>
          </p:cNvPr>
          <p:cNvSpPr>
            <a:spLocks noGrp="1"/>
          </p:cNvSpPr>
          <p:nvPr>
            <p:ph type="body" sz="quarter" idx="13" hasCustomPrompt="1"/>
          </p:nvPr>
        </p:nvSpPr>
        <p:spPr>
          <a:xfrm>
            <a:off x="920750" y="951057"/>
            <a:ext cx="10433050" cy="365125"/>
          </a:xfrm>
        </p:spPr>
        <p:txBody>
          <a:bodyPr anchor="b">
            <a:noAutofit/>
          </a:bodyPr>
          <a:lstStyle>
            <a:lvl1pPr marL="0" indent="0">
              <a:buNone/>
              <a:defRPr sz="1600">
                <a:solidFill>
                  <a:schemeClr val="accent1"/>
                </a:solidFill>
              </a:defRPr>
            </a:lvl1pPr>
            <a:lvl2pPr marL="457200" indent="0">
              <a:buNone/>
              <a:defRPr/>
            </a:lvl2pPr>
          </a:lstStyle>
          <a:p>
            <a:pPr lvl="0"/>
            <a:r>
              <a:rPr lang="en-US"/>
              <a:t>Insert your subtitle here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403350"/>
            <a:ext cx="10515600" cy="4773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114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Main Text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1015999"/>
          </a:xfrm>
          <a:prstGeom prst="rect">
            <a:avLst/>
          </a:prstGeom>
        </p:spPr>
        <p:txBody>
          <a:bodyPr vert="horz" lIns="91440" tIns="45720" rIns="91440" bIns="45720" rtlCol="0" anchor="b">
            <a:normAutofit/>
          </a:bodyPr>
          <a:lstStyle>
            <a:lvl1pPr algn="ctr">
              <a:defRPr sz="3600"/>
            </a:lvl1pPr>
          </a:lstStyle>
          <a:p>
            <a:r>
              <a:rPr lang="en-US"/>
              <a:t>Click to edit Master title style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111250"/>
            <a:ext cx="10515600"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965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Only + Sub-Title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1"/>
            <a:ext cx="10515600" cy="1158874"/>
          </a:xfrm>
          <a:prstGeom prst="rect">
            <a:avLst/>
          </a:prstGeom>
        </p:spPr>
        <p:txBody>
          <a:bodyPr vert="horz" lIns="91440" tIns="45720" rIns="91440" bIns="45720" rtlCol="0" anchor="ctr">
            <a:normAutofit/>
          </a:bodyPr>
          <a:lstStyle>
            <a:lvl1pPr algn="ctr">
              <a:defRPr/>
            </a:lvl1pPr>
          </a:lstStyle>
          <a:p>
            <a:r>
              <a:rPr lang="en-US"/>
              <a:t>Click to edit Master title style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
        <p:nvSpPr>
          <p:cNvPr id="10" name="Text Placeholder 9">
            <a:extLst>
              <a:ext uri="{FF2B5EF4-FFF2-40B4-BE49-F238E27FC236}">
                <a16:creationId xmlns:a16="http://schemas.microsoft.com/office/drawing/2014/main" id="{C7F78B9B-6CE9-4678-BD01-42F53EB1857A}"/>
              </a:ext>
            </a:extLst>
          </p:cNvPr>
          <p:cNvSpPr>
            <a:spLocks noGrp="1"/>
          </p:cNvSpPr>
          <p:nvPr>
            <p:ph type="body" sz="quarter" idx="13" hasCustomPrompt="1"/>
          </p:nvPr>
        </p:nvSpPr>
        <p:spPr>
          <a:xfrm>
            <a:off x="838200" y="951057"/>
            <a:ext cx="10515600" cy="365125"/>
          </a:xfrm>
        </p:spPr>
        <p:txBody>
          <a:bodyPr>
            <a:noAutofit/>
          </a:bodyPr>
          <a:lstStyle>
            <a:lvl1pPr marL="0" indent="0">
              <a:buNone/>
              <a:defRPr sz="1400">
                <a:solidFill>
                  <a:schemeClr val="accent1"/>
                </a:solidFill>
              </a:defRPr>
            </a:lvl1pPr>
            <a:lvl2pPr marL="457200" indent="0">
              <a:buNone/>
              <a:defRPr/>
            </a:lvl2pPr>
          </a:lstStyle>
          <a:p>
            <a:pPr lvl="0"/>
            <a:r>
              <a:rPr lang="en-US"/>
              <a:t>Insert your subtitle here</a:t>
            </a:r>
          </a:p>
        </p:txBody>
      </p:sp>
      <p:sp>
        <p:nvSpPr>
          <p:cNvPr id="8" name="TextBox 7">
            <a:extLst>
              <a:ext uri="{FF2B5EF4-FFF2-40B4-BE49-F238E27FC236}">
                <a16:creationId xmlns:a16="http://schemas.microsoft.com/office/drawing/2014/main" id="{2664C87E-3CE1-42A5-8542-0253F51B5F10}"/>
              </a:ext>
            </a:extLst>
          </p:cNvPr>
          <p:cNvSpPr txBox="1"/>
          <p:nvPr userDrawn="1"/>
        </p:nvSpPr>
        <p:spPr>
          <a:xfrm>
            <a:off x="486596" y="6554762"/>
            <a:ext cx="2380973" cy="276999"/>
          </a:xfrm>
          <a:prstGeom prst="rect">
            <a:avLst/>
          </a:prstGeom>
          <a:noFill/>
        </p:spPr>
        <p:txBody>
          <a:bodyPr wrap="none" rtlCol="0" anchor="ctr">
            <a:spAutoFit/>
          </a:bodyPr>
          <a:lstStyle/>
          <a:p>
            <a:r>
              <a:rPr lang="en-US" sz="1200">
                <a:solidFill>
                  <a:schemeClr val="bg1"/>
                </a:solidFill>
                <a:latin typeface="Calibri" panose="020F0502020204030204" pitchFamily="34" charset="0"/>
                <a:cs typeface="Calibri" panose="020F0502020204030204" pitchFamily="34" charset="0"/>
              </a:rPr>
              <a:t>Smart Manufacturing Summit 2021</a:t>
            </a:r>
          </a:p>
        </p:txBody>
      </p:sp>
    </p:spTree>
    <p:extLst>
      <p:ext uri="{BB962C8B-B14F-4D97-AF65-F5344CB8AC3E}">
        <p14:creationId xmlns:p14="http://schemas.microsoft.com/office/powerpoint/2010/main" val="373239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Only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1"/>
            <a:ext cx="10515600" cy="946149"/>
          </a:xfrm>
          <a:prstGeom prst="rect">
            <a:avLst/>
          </a:prstGeom>
        </p:spPr>
        <p:txBody>
          <a:bodyPr vert="horz" lIns="91440" tIns="45720" rIns="91440" bIns="45720" rtlCol="0" anchor="b">
            <a:normAutofit/>
          </a:bodyPr>
          <a:lstStyle>
            <a:lvl1pPr algn="ctr">
              <a:defRPr/>
            </a:lvl1pPr>
          </a:lstStyle>
          <a:p>
            <a:r>
              <a:rPr lang="en-US"/>
              <a:t>Click to edit Master title style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51882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Main Text + Sub-Title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931360"/>
          </a:xfrm>
          <a:prstGeom prst="rect">
            <a:avLst/>
          </a:prstGeom>
        </p:spPr>
        <p:txBody>
          <a:bodyPr vert="horz" lIns="91440" tIns="45720" rIns="91440" bIns="45720" rtlCol="0" anchor="b">
            <a:normAutofit/>
          </a:bodyPr>
          <a:lstStyle/>
          <a:p>
            <a:r>
              <a:rPr lang="en-US"/>
              <a:t>Click to edit Master title style</a:t>
            </a:r>
          </a:p>
        </p:txBody>
      </p:sp>
      <p:sp>
        <p:nvSpPr>
          <p:cNvPr id="9" name="Text Placeholder 9">
            <a:extLst>
              <a:ext uri="{FF2B5EF4-FFF2-40B4-BE49-F238E27FC236}">
                <a16:creationId xmlns:a16="http://schemas.microsoft.com/office/drawing/2014/main" id="{616D9BAD-D023-4DC2-9129-1FF2B3359A72}"/>
              </a:ext>
            </a:extLst>
          </p:cNvPr>
          <p:cNvSpPr>
            <a:spLocks noGrp="1"/>
          </p:cNvSpPr>
          <p:nvPr>
            <p:ph type="body" sz="quarter" idx="13" hasCustomPrompt="1"/>
          </p:nvPr>
        </p:nvSpPr>
        <p:spPr>
          <a:xfrm>
            <a:off x="920750" y="951057"/>
            <a:ext cx="10433050" cy="365125"/>
          </a:xfrm>
        </p:spPr>
        <p:txBody>
          <a:bodyPr anchor="b">
            <a:noAutofit/>
          </a:bodyPr>
          <a:lstStyle>
            <a:lvl1pPr marL="0" indent="0">
              <a:buNone/>
              <a:defRPr sz="1600">
                <a:solidFill>
                  <a:schemeClr val="accent1"/>
                </a:solidFill>
              </a:defRPr>
            </a:lvl1pPr>
            <a:lvl2pPr marL="457200" indent="0">
              <a:buNone/>
              <a:defRPr/>
            </a:lvl2pPr>
          </a:lstStyle>
          <a:p>
            <a:pPr lvl="0"/>
            <a:r>
              <a:rPr lang="en-US"/>
              <a:t>Insert your subtitle here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403350"/>
            <a:ext cx="10515600" cy="4773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887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Main Text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1015999"/>
          </a:xfrm>
          <a:prstGeom prst="rect">
            <a:avLst/>
          </a:prstGeom>
        </p:spPr>
        <p:txBody>
          <a:bodyPr vert="horz" lIns="91440" tIns="45720" rIns="91440" bIns="45720" rtlCol="0" anchor="b">
            <a:normAutofit/>
          </a:bodyPr>
          <a:lstStyle>
            <a:lvl1pPr>
              <a:defRPr sz="3600"/>
            </a:lvl1pPr>
          </a:lstStyle>
          <a:p>
            <a:r>
              <a:rPr lang="en-US"/>
              <a:t>Click to edit Master title style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111250"/>
            <a:ext cx="10515600"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F10A85ED-FA3E-4649-B791-106C0FC31F24}"/>
              </a:ext>
            </a:extLst>
          </p:cNvPr>
          <p:cNvSpPr txBox="1"/>
          <p:nvPr userDrawn="1"/>
        </p:nvSpPr>
        <p:spPr>
          <a:xfrm>
            <a:off x="486596" y="6554762"/>
            <a:ext cx="2380973" cy="276999"/>
          </a:xfrm>
          <a:prstGeom prst="rect">
            <a:avLst/>
          </a:prstGeom>
          <a:noFill/>
        </p:spPr>
        <p:txBody>
          <a:bodyPr wrap="none" rtlCol="0" anchor="ctr">
            <a:spAutoFit/>
          </a:bodyPr>
          <a:lstStyle/>
          <a:p>
            <a:r>
              <a:rPr lang="en-US" sz="1200">
                <a:solidFill>
                  <a:schemeClr val="bg1"/>
                </a:solidFill>
                <a:latin typeface="Calibri" panose="020F0502020204030204" pitchFamily="34" charset="0"/>
                <a:cs typeface="Calibri" panose="020F0502020204030204" pitchFamily="34" charset="0"/>
              </a:rPr>
              <a:t>Smart Manufacturing Summit 2021</a:t>
            </a:r>
          </a:p>
        </p:txBody>
      </p:sp>
    </p:spTree>
    <p:extLst>
      <p:ext uri="{BB962C8B-B14F-4D97-AF65-F5344CB8AC3E}">
        <p14:creationId xmlns:p14="http://schemas.microsoft.com/office/powerpoint/2010/main" val="1926902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 name="Slide Number Placeholder 5">
            <a:extLst>
              <a:ext uri="{FF2B5EF4-FFF2-40B4-BE49-F238E27FC236}">
                <a16:creationId xmlns:a16="http://schemas.microsoft.com/office/drawing/2014/main" id="{82C7BE8B-91F4-4A54-A7B1-03EE64BCAD5D}"/>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2020 CESMII - All Rights Reserved.        </a:t>
            </a:r>
          </a:p>
        </p:txBody>
      </p:sp>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36688293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Only + Sub-Title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1"/>
            <a:ext cx="10515600" cy="1158874"/>
          </a:xfrm>
          <a:prstGeom prst="rect">
            <a:avLst/>
          </a:prstGeom>
        </p:spPr>
        <p:txBody>
          <a:bodyPr vert="horz" lIns="91440" tIns="45720" rIns="91440" bIns="45720" rtlCol="0" anchor="ctr">
            <a:normAutofit/>
          </a:bodyPr>
          <a:lstStyle/>
          <a:p>
            <a:r>
              <a:rPr lang="en-US"/>
              <a:t>Click to edit Master title style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
        <p:nvSpPr>
          <p:cNvPr id="10" name="Text Placeholder 9">
            <a:extLst>
              <a:ext uri="{FF2B5EF4-FFF2-40B4-BE49-F238E27FC236}">
                <a16:creationId xmlns:a16="http://schemas.microsoft.com/office/drawing/2014/main" id="{C7F78B9B-6CE9-4678-BD01-42F53EB1857A}"/>
              </a:ext>
            </a:extLst>
          </p:cNvPr>
          <p:cNvSpPr>
            <a:spLocks noGrp="1"/>
          </p:cNvSpPr>
          <p:nvPr>
            <p:ph type="body" sz="quarter" idx="13" hasCustomPrompt="1"/>
          </p:nvPr>
        </p:nvSpPr>
        <p:spPr>
          <a:xfrm>
            <a:off x="838200" y="951057"/>
            <a:ext cx="10515600" cy="365125"/>
          </a:xfrm>
        </p:spPr>
        <p:txBody>
          <a:bodyPr>
            <a:noAutofit/>
          </a:bodyPr>
          <a:lstStyle>
            <a:lvl1pPr marL="0" indent="0">
              <a:buNone/>
              <a:defRPr sz="1400">
                <a:solidFill>
                  <a:schemeClr val="accent1"/>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44531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Title-Only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1"/>
            <a:ext cx="10515600" cy="946149"/>
          </a:xfrm>
          <a:prstGeom prst="rect">
            <a:avLst/>
          </a:prstGeom>
        </p:spPr>
        <p:txBody>
          <a:bodyPr vert="horz" lIns="91440" tIns="45720" rIns="91440" bIns="45720" rtlCol="0" anchor="b">
            <a:normAutofit/>
          </a:bodyPr>
          <a:lstStyle/>
          <a:p>
            <a:r>
              <a:rPr lang="en-US"/>
              <a:t>Click to edit Master title style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275735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Layout w/Banner">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CBE9493D-C64D-4173-8D95-B1854E8E7D41}"/>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108344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Blank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CBE9493D-C64D-4173-8D95-B1854E8E7D41}"/>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124829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89691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C17AC3AF-D55E-4FF4-8AB1-95644CEA18CA}"/>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318676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98F65BB5-16BE-4DA3-9752-82DE0273781F}"/>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3934563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Title 1">
            <a:extLst>
              <a:ext uri="{FF2B5EF4-FFF2-40B4-BE49-F238E27FC236}">
                <a16:creationId xmlns:a16="http://schemas.microsoft.com/office/drawing/2014/main" id="{C4D447DD-E9E6-46DE-9DA2-E94F875468C3}"/>
              </a:ext>
            </a:extLst>
          </p:cNvPr>
          <p:cNvSpPr txBox="1">
            <a:spLocks/>
          </p:cNvSpPr>
          <p:nvPr userDrawn="1"/>
        </p:nvSpPr>
        <p:spPr>
          <a:xfrm>
            <a:off x="1" y="3447173"/>
            <a:ext cx="12192000" cy="874609"/>
          </a:xfrm>
          <a:prstGeom prst="rect">
            <a:avLst/>
          </a:prstGeom>
          <a:no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Democratizing </a:t>
            </a:r>
            <a:r>
              <a:rPr kumimoji="0" lang="en-US" sz="4000" b="1"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S</a:t>
            </a:r>
            <a:r>
              <a:rPr kumimoji="0" lang="en-US" sz="4000" b="0"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MART </a:t>
            </a:r>
            <a:r>
              <a:rPr kumimoji="0" lang="en-US" sz="4000" b="1"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M</a:t>
            </a:r>
            <a:r>
              <a:rPr kumimoji="0" lang="en-US" sz="4000" b="0"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ANUFACTURING</a:t>
            </a:r>
          </a:p>
        </p:txBody>
      </p:sp>
      <p:sp>
        <p:nvSpPr>
          <p:cNvPr id="37" name="TextBox 36">
            <a:extLst>
              <a:ext uri="{FF2B5EF4-FFF2-40B4-BE49-F238E27FC236}">
                <a16:creationId xmlns:a16="http://schemas.microsoft.com/office/drawing/2014/main" id="{37914519-0F4C-49DB-BFAA-9CAEDDFD0788}"/>
              </a:ext>
            </a:extLst>
          </p:cNvPr>
          <p:cNvSpPr txBox="1"/>
          <p:nvPr userDrawn="1"/>
        </p:nvSpPr>
        <p:spPr>
          <a:xfrm>
            <a:off x="5583682" y="6523510"/>
            <a:ext cx="102463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www.cesmii.org</a:t>
            </a:r>
          </a:p>
        </p:txBody>
      </p:sp>
      <p:pic>
        <p:nvPicPr>
          <p:cNvPr id="39" name="Picture 38" descr="A picture containing drawing, plate&#10;&#10;Description automatically generated">
            <a:extLst>
              <a:ext uri="{FF2B5EF4-FFF2-40B4-BE49-F238E27FC236}">
                <a16:creationId xmlns:a16="http://schemas.microsoft.com/office/drawing/2014/main" id="{6509718B-42F1-4050-B201-C1922108A0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70787" y="2146579"/>
            <a:ext cx="2450429" cy="788222"/>
          </a:xfrm>
          <a:prstGeom prst="rect">
            <a:avLst/>
          </a:prstGeom>
        </p:spPr>
      </p:pic>
      <p:sp>
        <p:nvSpPr>
          <p:cNvPr id="41" name="Slide Number Placeholder 5">
            <a:extLst>
              <a:ext uri="{FF2B5EF4-FFF2-40B4-BE49-F238E27FC236}">
                <a16:creationId xmlns:a16="http://schemas.microsoft.com/office/drawing/2014/main" id="{A0B0729C-540E-4BC1-8068-7A3003B15603}"/>
              </a:ext>
            </a:extLst>
          </p:cNvPr>
          <p:cNvSpPr txBox="1">
            <a:spLocks/>
          </p:cNvSpPr>
          <p:nvPr userDrawn="1"/>
        </p:nvSpPr>
        <p:spPr>
          <a:xfrm>
            <a:off x="9010826" y="649624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8575A">
                  <a:lumMod val="40000"/>
                  <a:lumOff val="60000"/>
                </a:srgbClr>
              </a:solidFill>
              <a:effectLst/>
              <a:uLnTx/>
              <a:uFillTx/>
              <a:latin typeface="Arial" panose="020B0604020202020204"/>
              <a:ea typeface="+mn-ea"/>
              <a:cs typeface="+mn-cs"/>
            </a:endParaRPr>
          </a:p>
        </p:txBody>
      </p:sp>
      <p:sp>
        <p:nvSpPr>
          <p:cNvPr id="43" name="Title 1">
            <a:extLst>
              <a:ext uri="{FF2B5EF4-FFF2-40B4-BE49-F238E27FC236}">
                <a16:creationId xmlns:a16="http://schemas.microsoft.com/office/drawing/2014/main" id="{01F432E1-36DD-4B2F-BB55-FC07013070FA}"/>
              </a:ext>
            </a:extLst>
          </p:cNvPr>
          <p:cNvSpPr txBox="1">
            <a:spLocks/>
          </p:cNvSpPr>
          <p:nvPr userDrawn="1"/>
        </p:nvSpPr>
        <p:spPr>
          <a:xfrm>
            <a:off x="2860997" y="481258"/>
            <a:ext cx="6470009" cy="788222"/>
          </a:xfrm>
          <a:prstGeom prst="rect">
            <a:avLst/>
          </a:prstGeom>
          <a:no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a:solidFill>
                  <a:prstClr val="white"/>
                </a:solidFill>
                <a:latin typeface="HGMaruGothicMPRO" panose="020B0400000000000000" pitchFamily="34" charset="-128"/>
                <a:ea typeface="HGMaruGothicMPRO" panose="020B0400000000000000" pitchFamily="34" charset="-128"/>
                <a:cs typeface="Microsoft GothicNeo" panose="020B0503020000020004" pitchFamily="34" charset="-127"/>
              </a:rPr>
              <a:t>Engage with us!</a:t>
            </a:r>
            <a:endParaRPr kumimoji="0" lang="en-US" sz="4800" b="1"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endParaRPr>
          </a:p>
        </p:txBody>
      </p:sp>
      <p:pic>
        <p:nvPicPr>
          <p:cNvPr id="45" name="Picture 44">
            <a:extLst>
              <a:ext uri="{FF2B5EF4-FFF2-40B4-BE49-F238E27FC236}">
                <a16:creationId xmlns:a16="http://schemas.microsoft.com/office/drawing/2014/main" id="{04351979-084D-4253-9395-E0A9D9C83BB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66988" y="4809788"/>
            <a:ext cx="7658027" cy="1298249"/>
          </a:xfrm>
          <a:prstGeom prst="rect">
            <a:avLst/>
          </a:prstGeom>
        </p:spPr>
      </p:pic>
    </p:spTree>
    <p:extLst>
      <p:ext uri="{BB962C8B-B14F-4D97-AF65-F5344CB8AC3E}">
        <p14:creationId xmlns:p14="http://schemas.microsoft.com/office/powerpoint/2010/main" val="119121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4CA6D-FE68-B64D-A479-7006EC84D610}"/>
              </a:ext>
            </a:extLst>
          </p:cNvPr>
          <p:cNvSpPr>
            <a:spLocks noGrp="1"/>
          </p:cNvSpPr>
          <p:nvPr>
            <p:ph type="title"/>
          </p:nvPr>
        </p:nvSpPr>
        <p:spPr>
          <a:xfrm>
            <a:off x="0" y="0"/>
            <a:ext cx="12169370" cy="1325563"/>
          </a:xfrm>
        </p:spPr>
        <p:txBody>
          <a:bodyPr>
            <a:normAutofit/>
          </a:bodyPr>
          <a:lstStyle>
            <a:lvl1pPr algn="ctr">
              <a:defRPr sz="3200"/>
            </a:lvl1pPr>
          </a:lstStyle>
          <a:p>
            <a:r>
              <a:rPr lang="en-US"/>
              <a:t>Click to edit Master title style</a:t>
            </a:r>
          </a:p>
        </p:txBody>
      </p:sp>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6"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17591036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 name="Slide Number Placeholder 5">
            <a:extLst>
              <a:ext uri="{FF2B5EF4-FFF2-40B4-BE49-F238E27FC236}">
                <a16:creationId xmlns:a16="http://schemas.microsoft.com/office/drawing/2014/main" id="{82C7BE8B-91F4-4A54-A7B1-03EE64BCAD5D}"/>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solidFill>
                  <a:schemeClr val="bg1"/>
                </a:solidFill>
                <a:latin typeface="Calibri" panose="020F0502020204030204" pitchFamily="34" charset="0"/>
                <a:cs typeface="Calibri" panose="020F0502020204030204" pitchFamily="34" charset="0"/>
              </a:rPr>
              <a:t>Copyright © 2020 CESMII - All Rights Reserved.        </a:t>
            </a:r>
          </a:p>
        </p:txBody>
      </p:sp>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22379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theme" Target="../theme/theme1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10" Type="http://schemas.openxmlformats.org/officeDocument/2006/relationships/slideLayout" Target="../slideLayouts/slideLayout142.xml"/><Relationship Id="rId19" Type="http://schemas.openxmlformats.org/officeDocument/2006/relationships/image" Target="../media/image1.emf"/><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26" Type="http://schemas.openxmlformats.org/officeDocument/2006/relationships/slideLayout" Target="../slideLayouts/slideLayout175.xml"/><Relationship Id="rId21" Type="http://schemas.openxmlformats.org/officeDocument/2006/relationships/slideLayout" Target="../slideLayouts/slideLayout170.xml"/><Relationship Id="rId34" Type="http://schemas.openxmlformats.org/officeDocument/2006/relationships/slideLayout" Target="../slideLayouts/slideLayout183.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5" Type="http://schemas.openxmlformats.org/officeDocument/2006/relationships/slideLayout" Target="../slideLayouts/slideLayout174.xml"/><Relationship Id="rId33" Type="http://schemas.openxmlformats.org/officeDocument/2006/relationships/slideLayout" Target="../slideLayouts/slideLayout182.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0" Type="http://schemas.openxmlformats.org/officeDocument/2006/relationships/slideLayout" Target="../slideLayouts/slideLayout169.xml"/><Relationship Id="rId29" Type="http://schemas.openxmlformats.org/officeDocument/2006/relationships/slideLayout" Target="../slideLayouts/slideLayout178.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24" Type="http://schemas.openxmlformats.org/officeDocument/2006/relationships/slideLayout" Target="../slideLayouts/slideLayout173.xml"/><Relationship Id="rId32" Type="http://schemas.openxmlformats.org/officeDocument/2006/relationships/slideLayout" Target="../slideLayouts/slideLayout181.xml"/><Relationship Id="rId37" Type="http://schemas.openxmlformats.org/officeDocument/2006/relationships/theme" Target="../theme/theme11.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23" Type="http://schemas.openxmlformats.org/officeDocument/2006/relationships/slideLayout" Target="../slideLayouts/slideLayout172.xml"/><Relationship Id="rId28" Type="http://schemas.openxmlformats.org/officeDocument/2006/relationships/slideLayout" Target="../slideLayouts/slideLayout177.xml"/><Relationship Id="rId36" Type="http://schemas.openxmlformats.org/officeDocument/2006/relationships/slideLayout" Target="../slideLayouts/slideLayout185.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31" Type="http://schemas.openxmlformats.org/officeDocument/2006/relationships/slideLayout" Target="../slideLayouts/slideLayout180.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 Id="rId22" Type="http://schemas.openxmlformats.org/officeDocument/2006/relationships/slideLayout" Target="../slideLayouts/slideLayout171.xml"/><Relationship Id="rId27" Type="http://schemas.openxmlformats.org/officeDocument/2006/relationships/slideLayout" Target="../slideLayouts/slideLayout176.xml"/><Relationship Id="rId30" Type="http://schemas.openxmlformats.org/officeDocument/2006/relationships/slideLayout" Target="../slideLayouts/slideLayout179.xml"/><Relationship Id="rId35" Type="http://schemas.openxmlformats.org/officeDocument/2006/relationships/slideLayout" Target="../slideLayouts/slideLayout184.xml"/><Relationship Id="rId8" Type="http://schemas.openxmlformats.org/officeDocument/2006/relationships/slideLayout" Target="../slideLayouts/slideLayout157.xml"/><Relationship Id="rId3" Type="http://schemas.openxmlformats.org/officeDocument/2006/relationships/slideLayout" Target="../slideLayouts/slideLayout15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image" Target="../media/image1.emf"/><Relationship Id="rId2" Type="http://schemas.openxmlformats.org/officeDocument/2006/relationships/slideLayout" Target="../slideLayouts/slideLayout187.xml"/><Relationship Id="rId16" Type="http://schemas.openxmlformats.org/officeDocument/2006/relationships/theme" Target="../theme/theme12.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213.xml"/><Relationship Id="rId18" Type="http://schemas.openxmlformats.org/officeDocument/2006/relationships/slideLayout" Target="../slideLayouts/slideLayout218.xml"/><Relationship Id="rId26" Type="http://schemas.openxmlformats.org/officeDocument/2006/relationships/slideLayout" Target="../slideLayouts/slideLayout226.xml"/><Relationship Id="rId21" Type="http://schemas.openxmlformats.org/officeDocument/2006/relationships/slideLayout" Target="../slideLayouts/slideLayout221.xml"/><Relationship Id="rId34" Type="http://schemas.openxmlformats.org/officeDocument/2006/relationships/slideLayout" Target="../slideLayouts/slideLayout234.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17" Type="http://schemas.openxmlformats.org/officeDocument/2006/relationships/slideLayout" Target="../slideLayouts/slideLayout217.xml"/><Relationship Id="rId25" Type="http://schemas.openxmlformats.org/officeDocument/2006/relationships/slideLayout" Target="../slideLayouts/slideLayout225.xml"/><Relationship Id="rId33" Type="http://schemas.openxmlformats.org/officeDocument/2006/relationships/slideLayout" Target="../slideLayouts/slideLayout233.xml"/><Relationship Id="rId38" Type="http://schemas.openxmlformats.org/officeDocument/2006/relationships/theme" Target="../theme/theme13.xml"/><Relationship Id="rId2" Type="http://schemas.openxmlformats.org/officeDocument/2006/relationships/slideLayout" Target="../slideLayouts/slideLayout202.xml"/><Relationship Id="rId16" Type="http://schemas.openxmlformats.org/officeDocument/2006/relationships/slideLayout" Target="../slideLayouts/slideLayout216.xml"/><Relationship Id="rId20" Type="http://schemas.openxmlformats.org/officeDocument/2006/relationships/slideLayout" Target="../slideLayouts/slideLayout220.xml"/><Relationship Id="rId29" Type="http://schemas.openxmlformats.org/officeDocument/2006/relationships/slideLayout" Target="../slideLayouts/slideLayout229.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24" Type="http://schemas.openxmlformats.org/officeDocument/2006/relationships/slideLayout" Target="../slideLayouts/slideLayout224.xml"/><Relationship Id="rId32" Type="http://schemas.openxmlformats.org/officeDocument/2006/relationships/slideLayout" Target="../slideLayouts/slideLayout232.xml"/><Relationship Id="rId37" Type="http://schemas.openxmlformats.org/officeDocument/2006/relationships/slideLayout" Target="../slideLayouts/slideLayout237.xml"/><Relationship Id="rId5" Type="http://schemas.openxmlformats.org/officeDocument/2006/relationships/slideLayout" Target="../slideLayouts/slideLayout205.xml"/><Relationship Id="rId15" Type="http://schemas.openxmlformats.org/officeDocument/2006/relationships/slideLayout" Target="../slideLayouts/slideLayout215.xml"/><Relationship Id="rId23" Type="http://schemas.openxmlformats.org/officeDocument/2006/relationships/slideLayout" Target="../slideLayouts/slideLayout223.xml"/><Relationship Id="rId28" Type="http://schemas.openxmlformats.org/officeDocument/2006/relationships/slideLayout" Target="../slideLayouts/slideLayout228.xml"/><Relationship Id="rId36" Type="http://schemas.openxmlformats.org/officeDocument/2006/relationships/slideLayout" Target="../slideLayouts/slideLayout236.xml"/><Relationship Id="rId10" Type="http://schemas.openxmlformats.org/officeDocument/2006/relationships/slideLayout" Target="../slideLayouts/slideLayout210.xml"/><Relationship Id="rId19" Type="http://schemas.openxmlformats.org/officeDocument/2006/relationships/slideLayout" Target="../slideLayouts/slideLayout219.xml"/><Relationship Id="rId31" Type="http://schemas.openxmlformats.org/officeDocument/2006/relationships/slideLayout" Target="../slideLayouts/slideLayout231.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 Id="rId22" Type="http://schemas.openxmlformats.org/officeDocument/2006/relationships/slideLayout" Target="../slideLayouts/slideLayout222.xml"/><Relationship Id="rId27" Type="http://schemas.openxmlformats.org/officeDocument/2006/relationships/slideLayout" Target="../slideLayouts/slideLayout227.xml"/><Relationship Id="rId30" Type="http://schemas.openxmlformats.org/officeDocument/2006/relationships/slideLayout" Target="../slideLayouts/slideLayout230.xml"/><Relationship Id="rId35" Type="http://schemas.openxmlformats.org/officeDocument/2006/relationships/slideLayout" Target="../slideLayouts/slideLayout235.xml"/><Relationship Id="rId8" Type="http://schemas.openxmlformats.org/officeDocument/2006/relationships/slideLayout" Target="../slideLayouts/slideLayout208.xml"/><Relationship Id="rId3" Type="http://schemas.openxmlformats.org/officeDocument/2006/relationships/slideLayout" Target="../slideLayouts/slideLayout20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18" Type="http://schemas.openxmlformats.org/officeDocument/2006/relationships/slideLayout" Target="../slideLayouts/slideLayout255.xml"/><Relationship Id="rId3" Type="http://schemas.openxmlformats.org/officeDocument/2006/relationships/slideLayout" Target="../slideLayouts/slideLayout240.xml"/><Relationship Id="rId21" Type="http://schemas.openxmlformats.org/officeDocument/2006/relationships/slideLayout" Target="../slideLayouts/slideLayout258.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17" Type="http://schemas.openxmlformats.org/officeDocument/2006/relationships/slideLayout" Target="../slideLayouts/slideLayout254.xml"/><Relationship Id="rId2" Type="http://schemas.openxmlformats.org/officeDocument/2006/relationships/slideLayout" Target="../slideLayouts/slideLayout239.xml"/><Relationship Id="rId16" Type="http://schemas.openxmlformats.org/officeDocument/2006/relationships/slideLayout" Target="../slideLayouts/slideLayout253.xml"/><Relationship Id="rId20" Type="http://schemas.openxmlformats.org/officeDocument/2006/relationships/slideLayout" Target="../slideLayouts/slideLayout257.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5" Type="http://schemas.openxmlformats.org/officeDocument/2006/relationships/slideLayout" Target="../slideLayouts/slideLayout252.xml"/><Relationship Id="rId23" Type="http://schemas.openxmlformats.org/officeDocument/2006/relationships/image" Target="../media/image1.emf"/><Relationship Id="rId10" Type="http://schemas.openxmlformats.org/officeDocument/2006/relationships/slideLayout" Target="../slideLayouts/slideLayout247.xml"/><Relationship Id="rId19" Type="http://schemas.openxmlformats.org/officeDocument/2006/relationships/slideLayout" Target="../slideLayouts/slideLayout256.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 Id="rId22"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271.xml"/><Relationship Id="rId18" Type="http://schemas.openxmlformats.org/officeDocument/2006/relationships/slideLayout" Target="../slideLayouts/slideLayout276.xml"/><Relationship Id="rId26" Type="http://schemas.openxmlformats.org/officeDocument/2006/relationships/slideLayout" Target="../slideLayouts/slideLayout284.xml"/><Relationship Id="rId3" Type="http://schemas.openxmlformats.org/officeDocument/2006/relationships/slideLayout" Target="../slideLayouts/slideLayout261.xml"/><Relationship Id="rId21" Type="http://schemas.openxmlformats.org/officeDocument/2006/relationships/slideLayout" Target="../slideLayouts/slideLayout279.xml"/><Relationship Id="rId34" Type="http://schemas.openxmlformats.org/officeDocument/2006/relationships/slideLayout" Target="../slideLayouts/slideLayout292.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17" Type="http://schemas.openxmlformats.org/officeDocument/2006/relationships/slideLayout" Target="../slideLayouts/slideLayout275.xml"/><Relationship Id="rId25" Type="http://schemas.openxmlformats.org/officeDocument/2006/relationships/slideLayout" Target="../slideLayouts/slideLayout283.xml"/><Relationship Id="rId33" Type="http://schemas.openxmlformats.org/officeDocument/2006/relationships/slideLayout" Target="../slideLayouts/slideLayout291.xml"/><Relationship Id="rId2" Type="http://schemas.openxmlformats.org/officeDocument/2006/relationships/slideLayout" Target="../slideLayouts/slideLayout260.xml"/><Relationship Id="rId16" Type="http://schemas.openxmlformats.org/officeDocument/2006/relationships/slideLayout" Target="../slideLayouts/slideLayout274.xml"/><Relationship Id="rId20" Type="http://schemas.openxmlformats.org/officeDocument/2006/relationships/slideLayout" Target="../slideLayouts/slideLayout278.xml"/><Relationship Id="rId29" Type="http://schemas.openxmlformats.org/officeDocument/2006/relationships/slideLayout" Target="../slideLayouts/slideLayout287.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24" Type="http://schemas.openxmlformats.org/officeDocument/2006/relationships/slideLayout" Target="../slideLayouts/slideLayout282.xml"/><Relationship Id="rId32" Type="http://schemas.openxmlformats.org/officeDocument/2006/relationships/slideLayout" Target="../slideLayouts/slideLayout290.xml"/><Relationship Id="rId5" Type="http://schemas.openxmlformats.org/officeDocument/2006/relationships/slideLayout" Target="../slideLayouts/slideLayout263.xml"/><Relationship Id="rId15" Type="http://schemas.openxmlformats.org/officeDocument/2006/relationships/slideLayout" Target="../slideLayouts/slideLayout273.xml"/><Relationship Id="rId23" Type="http://schemas.openxmlformats.org/officeDocument/2006/relationships/slideLayout" Target="../slideLayouts/slideLayout281.xml"/><Relationship Id="rId28" Type="http://schemas.openxmlformats.org/officeDocument/2006/relationships/slideLayout" Target="../slideLayouts/slideLayout286.xml"/><Relationship Id="rId36" Type="http://schemas.openxmlformats.org/officeDocument/2006/relationships/theme" Target="../theme/theme15.xml"/><Relationship Id="rId10" Type="http://schemas.openxmlformats.org/officeDocument/2006/relationships/slideLayout" Target="../slideLayouts/slideLayout268.xml"/><Relationship Id="rId19" Type="http://schemas.openxmlformats.org/officeDocument/2006/relationships/slideLayout" Target="../slideLayouts/slideLayout277.xml"/><Relationship Id="rId31" Type="http://schemas.openxmlformats.org/officeDocument/2006/relationships/slideLayout" Target="../slideLayouts/slideLayout289.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slideLayout" Target="../slideLayouts/slideLayout272.xml"/><Relationship Id="rId22" Type="http://schemas.openxmlformats.org/officeDocument/2006/relationships/slideLayout" Target="../slideLayouts/slideLayout280.xml"/><Relationship Id="rId27" Type="http://schemas.openxmlformats.org/officeDocument/2006/relationships/slideLayout" Target="../slideLayouts/slideLayout285.xml"/><Relationship Id="rId30" Type="http://schemas.openxmlformats.org/officeDocument/2006/relationships/slideLayout" Target="../slideLayouts/slideLayout288.xml"/><Relationship Id="rId35" Type="http://schemas.openxmlformats.org/officeDocument/2006/relationships/slideLayout" Target="../slideLayouts/slideLayout293.xml"/><Relationship Id="rId8" Type="http://schemas.openxmlformats.org/officeDocument/2006/relationships/slideLayout" Target="../slideLayouts/slideLayout2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slideLayout" Target="../slideLayouts/slideLayout306.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2" Type="http://schemas.openxmlformats.org/officeDocument/2006/relationships/slideLayout" Target="../slideLayouts/slideLayout295.xml"/><Relationship Id="rId16" Type="http://schemas.openxmlformats.org/officeDocument/2006/relationships/image" Target="../media/image1.emf"/><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5" Type="http://schemas.openxmlformats.org/officeDocument/2006/relationships/theme" Target="../theme/theme16.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slideLayout" Target="../slideLayouts/slideLayout307.xml"/></Relationships>
</file>

<file path=ppt/slideMasters/_rels/slideMaster17.xml.rels><?xml version="1.0" encoding="UTF-8" standalone="yes"?>
<Relationships xmlns="http://schemas.openxmlformats.org/package/2006/relationships"><Relationship Id="rId13" Type="http://schemas.openxmlformats.org/officeDocument/2006/relationships/slideLayout" Target="../slideLayouts/slideLayout320.xml"/><Relationship Id="rId18" Type="http://schemas.openxmlformats.org/officeDocument/2006/relationships/slideLayout" Target="../slideLayouts/slideLayout325.xml"/><Relationship Id="rId26" Type="http://schemas.openxmlformats.org/officeDocument/2006/relationships/slideLayout" Target="../slideLayouts/slideLayout333.xml"/><Relationship Id="rId21" Type="http://schemas.openxmlformats.org/officeDocument/2006/relationships/slideLayout" Target="../slideLayouts/slideLayout328.xml"/><Relationship Id="rId34" Type="http://schemas.openxmlformats.org/officeDocument/2006/relationships/slideLayout" Target="../slideLayouts/slideLayout341.xml"/><Relationship Id="rId7" Type="http://schemas.openxmlformats.org/officeDocument/2006/relationships/slideLayout" Target="../slideLayouts/slideLayout314.xml"/><Relationship Id="rId12" Type="http://schemas.openxmlformats.org/officeDocument/2006/relationships/slideLayout" Target="../slideLayouts/slideLayout319.xml"/><Relationship Id="rId17" Type="http://schemas.openxmlformats.org/officeDocument/2006/relationships/slideLayout" Target="../slideLayouts/slideLayout324.xml"/><Relationship Id="rId25" Type="http://schemas.openxmlformats.org/officeDocument/2006/relationships/slideLayout" Target="../slideLayouts/slideLayout332.xml"/><Relationship Id="rId33" Type="http://schemas.openxmlformats.org/officeDocument/2006/relationships/slideLayout" Target="../slideLayouts/slideLayout340.xml"/><Relationship Id="rId2" Type="http://schemas.openxmlformats.org/officeDocument/2006/relationships/slideLayout" Target="../slideLayouts/slideLayout309.xml"/><Relationship Id="rId16" Type="http://schemas.openxmlformats.org/officeDocument/2006/relationships/slideLayout" Target="../slideLayouts/slideLayout323.xml"/><Relationship Id="rId20" Type="http://schemas.openxmlformats.org/officeDocument/2006/relationships/slideLayout" Target="../slideLayouts/slideLayout327.xml"/><Relationship Id="rId29" Type="http://schemas.openxmlformats.org/officeDocument/2006/relationships/slideLayout" Target="../slideLayouts/slideLayout336.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24" Type="http://schemas.openxmlformats.org/officeDocument/2006/relationships/slideLayout" Target="../slideLayouts/slideLayout331.xml"/><Relationship Id="rId32" Type="http://schemas.openxmlformats.org/officeDocument/2006/relationships/slideLayout" Target="../slideLayouts/slideLayout339.xml"/><Relationship Id="rId37" Type="http://schemas.openxmlformats.org/officeDocument/2006/relationships/theme" Target="../theme/theme17.xml"/><Relationship Id="rId5" Type="http://schemas.openxmlformats.org/officeDocument/2006/relationships/slideLayout" Target="../slideLayouts/slideLayout312.xml"/><Relationship Id="rId15" Type="http://schemas.openxmlformats.org/officeDocument/2006/relationships/slideLayout" Target="../slideLayouts/slideLayout322.xml"/><Relationship Id="rId23" Type="http://schemas.openxmlformats.org/officeDocument/2006/relationships/slideLayout" Target="../slideLayouts/slideLayout330.xml"/><Relationship Id="rId28" Type="http://schemas.openxmlformats.org/officeDocument/2006/relationships/slideLayout" Target="../slideLayouts/slideLayout335.xml"/><Relationship Id="rId36" Type="http://schemas.openxmlformats.org/officeDocument/2006/relationships/slideLayout" Target="../slideLayouts/slideLayout343.xml"/><Relationship Id="rId10" Type="http://schemas.openxmlformats.org/officeDocument/2006/relationships/slideLayout" Target="../slideLayouts/slideLayout317.xml"/><Relationship Id="rId19" Type="http://schemas.openxmlformats.org/officeDocument/2006/relationships/slideLayout" Target="../slideLayouts/slideLayout326.xml"/><Relationship Id="rId31" Type="http://schemas.openxmlformats.org/officeDocument/2006/relationships/slideLayout" Target="../slideLayouts/slideLayout338.xml"/><Relationship Id="rId4" Type="http://schemas.openxmlformats.org/officeDocument/2006/relationships/slideLayout" Target="../slideLayouts/slideLayout311.xml"/><Relationship Id="rId9" Type="http://schemas.openxmlformats.org/officeDocument/2006/relationships/slideLayout" Target="../slideLayouts/slideLayout316.xml"/><Relationship Id="rId14" Type="http://schemas.openxmlformats.org/officeDocument/2006/relationships/slideLayout" Target="../slideLayouts/slideLayout321.xml"/><Relationship Id="rId22" Type="http://schemas.openxmlformats.org/officeDocument/2006/relationships/slideLayout" Target="../slideLayouts/slideLayout329.xml"/><Relationship Id="rId27" Type="http://schemas.openxmlformats.org/officeDocument/2006/relationships/slideLayout" Target="../slideLayouts/slideLayout334.xml"/><Relationship Id="rId30" Type="http://schemas.openxmlformats.org/officeDocument/2006/relationships/slideLayout" Target="../slideLayouts/slideLayout337.xml"/><Relationship Id="rId35" Type="http://schemas.openxmlformats.org/officeDocument/2006/relationships/slideLayout" Target="../slideLayouts/slideLayout342.xml"/><Relationship Id="rId8" Type="http://schemas.openxmlformats.org/officeDocument/2006/relationships/slideLayout" Target="../slideLayouts/slideLayout315.xml"/><Relationship Id="rId3" Type="http://schemas.openxmlformats.org/officeDocument/2006/relationships/slideLayout" Target="../slideLayouts/slideLayout3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emf"/><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image" Target="../media/image1.emf"/><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theme" Target="../theme/theme5.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21" Type="http://schemas.openxmlformats.org/officeDocument/2006/relationships/theme" Target="../theme/theme6.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image" Target="../media/image1.emf"/></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5" Type="http://schemas.openxmlformats.org/officeDocument/2006/relationships/slideLayout" Target="../slideLayouts/slideLayout107.xml"/><Relationship Id="rId4" Type="http://schemas.openxmlformats.org/officeDocument/2006/relationships/slideLayout" Target="../slideLayouts/slideLayout10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image" Target="../media/image1.emf"/><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8.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9.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0"/>
            <a:ext cx="10515600" cy="840881"/>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38200" y="1176489"/>
            <a:ext cx="10515600" cy="500047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arallelogram 3">
            <a:extLst>
              <a:ext uri="{FF2B5EF4-FFF2-40B4-BE49-F238E27FC236}">
                <a16:creationId xmlns:a16="http://schemas.microsoft.com/office/drawing/2014/main" id="{9BF918EF-D94C-44B6-94D9-CD9F77E3A01C}"/>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AF3933F-2D20-44B1-AC94-8FB5F50F46E0}"/>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pic>
        <p:nvPicPr>
          <p:cNvPr id="8" name="Picture 7">
            <a:extLst>
              <a:ext uri="{FF2B5EF4-FFF2-40B4-BE49-F238E27FC236}">
                <a16:creationId xmlns:a16="http://schemas.microsoft.com/office/drawing/2014/main" id="{976D44B1-C995-4D6A-9576-9FED324E4A98}"/>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3547231494"/>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 id="2147484087" r:id="rId13"/>
    <p:sldLayoutId id="2147484088" r:id="rId14"/>
  </p:sldLayoutIdLst>
  <p:hf hdr="0" ftr="0" dt="0"/>
  <p:txStyles>
    <p:titleStyle>
      <a:lvl1pPr algn="ctr" defTabSz="914400" rtl="0" eaLnBrk="1" latinLnBrk="0" hangingPunct="1">
        <a:lnSpc>
          <a:spcPct val="90000"/>
        </a:lnSpc>
        <a:spcBef>
          <a:spcPct val="0"/>
        </a:spcBef>
        <a:buNone/>
        <a:defRPr sz="32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8">
          <p15:clr>
            <a:srgbClr val="F26B43"/>
          </p15:clr>
        </p15:guide>
        <p15:guide id="4" pos="7458">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
            <a:ext cx="10515600" cy="98245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404851"/>
            <a:ext cx="10515600" cy="477211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arallelogram 3">
            <a:extLst>
              <a:ext uri="{FF2B5EF4-FFF2-40B4-BE49-F238E27FC236}">
                <a16:creationId xmlns:a16="http://schemas.microsoft.com/office/drawing/2014/main" id="{9BF918EF-D94C-44B6-94D9-CD9F77E3A01C}"/>
              </a:ext>
            </a:extLst>
          </p:cNvPr>
          <p:cNvSpPr/>
          <p:nvPr userDrawn="1"/>
        </p:nvSpPr>
        <p:spPr>
          <a:xfrm>
            <a:off x="0" y="6525492"/>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 name="Slide Number Placeholder 5">
            <a:extLst>
              <a:ext uri="{FF2B5EF4-FFF2-40B4-BE49-F238E27FC236}">
                <a16:creationId xmlns:a16="http://schemas.microsoft.com/office/drawing/2014/main" id="{BAF3933F-2D20-44B1-AC94-8FB5F50F46E0}"/>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pic>
        <p:nvPicPr>
          <p:cNvPr id="8" name="Picture 7">
            <a:extLst>
              <a:ext uri="{FF2B5EF4-FFF2-40B4-BE49-F238E27FC236}">
                <a16:creationId xmlns:a16="http://schemas.microsoft.com/office/drawing/2014/main" id="{976D44B1-C995-4D6A-9576-9FED324E4A98}"/>
              </a:ext>
            </a:extLst>
          </p:cNvPr>
          <p:cNvPicPr>
            <a:picLocks noChangeAspect="1"/>
          </p:cNvPicPr>
          <p:nvPr userDrawn="1"/>
        </p:nvPicPr>
        <p:blipFill>
          <a:blip r:embed="rId19"/>
          <a:stretch>
            <a:fillRect/>
          </a:stretch>
        </p:blipFill>
        <p:spPr>
          <a:xfrm>
            <a:off x="11822305" y="6494282"/>
            <a:ext cx="369697" cy="369697"/>
          </a:xfrm>
          <a:prstGeom prst="rect">
            <a:avLst/>
          </a:prstGeom>
        </p:spPr>
      </p:pic>
    </p:spTree>
    <p:extLst>
      <p:ext uri="{BB962C8B-B14F-4D97-AF65-F5344CB8AC3E}">
        <p14:creationId xmlns:p14="http://schemas.microsoft.com/office/powerpoint/2010/main" val="3775793273"/>
      </p:ext>
    </p:extLst>
  </p:cSld>
  <p:clrMap bg1="lt1" tx1="dk1" bg2="lt2" tx2="dk2" accent1="accent1" accent2="accent2" accent3="accent3" accent4="accent4" accent5="accent5" accent6="accent6" hlink="hlink" folHlink="folHlink"/>
  <p:sldLayoutIdLst>
    <p:sldLayoutId id="2147484412" r:id="rId1"/>
    <p:sldLayoutId id="2147484413" r:id="rId2"/>
    <p:sldLayoutId id="2147484414" r:id="rId3"/>
    <p:sldLayoutId id="2147484415" r:id="rId4"/>
    <p:sldLayoutId id="2147484416" r:id="rId5"/>
    <p:sldLayoutId id="2147484417" r:id="rId6"/>
    <p:sldLayoutId id="2147484418" r:id="rId7"/>
    <p:sldLayoutId id="2147484419" r:id="rId8"/>
    <p:sldLayoutId id="2147484420" r:id="rId9"/>
    <p:sldLayoutId id="2147484421" r:id="rId10"/>
    <p:sldLayoutId id="2147484422" r:id="rId11"/>
    <p:sldLayoutId id="2147484423" r:id="rId12"/>
    <p:sldLayoutId id="2147484424" r:id="rId13"/>
    <p:sldLayoutId id="2147484425" r:id="rId14"/>
    <p:sldLayoutId id="2147484426" r:id="rId15"/>
    <p:sldLayoutId id="2147484427" r:id="rId16"/>
    <p:sldLayoutId id="2147484428" r:id="rId17"/>
  </p:sldLayoutIdLst>
  <p:hf hdr="0" ftr="0" dt="0"/>
  <p:txStyles>
    <p:titleStyle>
      <a:lvl1pPr algn="l" defTabSz="914377"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8">
          <p15:clr>
            <a:srgbClr val="F26B43"/>
          </p15:clr>
        </p15:guide>
        <p15:guide id="4" pos="7458">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90784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 id="2147484449" r:id="rId18"/>
    <p:sldLayoutId id="2147484450" r:id="rId19"/>
    <p:sldLayoutId id="2147484451" r:id="rId20"/>
    <p:sldLayoutId id="2147484452" r:id="rId21"/>
    <p:sldLayoutId id="2147484453" r:id="rId22"/>
    <p:sldLayoutId id="2147484454" r:id="rId23"/>
    <p:sldLayoutId id="2147484455" r:id="rId24"/>
    <p:sldLayoutId id="2147484456" r:id="rId25"/>
    <p:sldLayoutId id="2147484457" r:id="rId26"/>
    <p:sldLayoutId id="2147484458" r:id="rId27"/>
    <p:sldLayoutId id="2147484459" r:id="rId28"/>
    <p:sldLayoutId id="2147484460" r:id="rId29"/>
    <p:sldLayoutId id="2147484461" r:id="rId30"/>
    <p:sldLayoutId id="2147484462" r:id="rId31"/>
    <p:sldLayoutId id="2147484463" r:id="rId32"/>
    <p:sldLayoutId id="2147484464" r:id="rId33"/>
    <p:sldLayoutId id="2147484465" r:id="rId34"/>
    <p:sldLayoutId id="2147484466" r:id="rId35"/>
    <p:sldLayoutId id="2147484483" r:id="rId3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6" orient="horz" pos="144">
          <p15:clr>
            <a:srgbClr val="F26B43"/>
          </p15:clr>
        </p15:guide>
        <p15:guide id="8" pos="168">
          <p15:clr>
            <a:srgbClr val="F26B43"/>
          </p15:clr>
        </p15:guide>
        <p15:guide id="9" pos="7512">
          <p15:clr>
            <a:srgbClr val="F26B43"/>
          </p15:clr>
        </p15:guide>
        <p15:guide id="10" orient="horz" pos="1008">
          <p15:clr>
            <a:srgbClr val="F26B43"/>
          </p15:clr>
        </p15:guide>
        <p15:guide id="11" orient="horz" pos="3888">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arallelogram 3">
            <a:extLst>
              <a:ext uri="{FF2B5EF4-FFF2-40B4-BE49-F238E27FC236}">
                <a16:creationId xmlns:a16="http://schemas.microsoft.com/office/drawing/2014/main" id="{9BF918EF-D94C-44B6-94D9-CD9F77E3A01C}"/>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AF3933F-2D20-44B1-AC94-8FB5F50F46E0}"/>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pic>
        <p:nvPicPr>
          <p:cNvPr id="8" name="Picture 7">
            <a:extLst>
              <a:ext uri="{FF2B5EF4-FFF2-40B4-BE49-F238E27FC236}">
                <a16:creationId xmlns:a16="http://schemas.microsoft.com/office/drawing/2014/main" id="{976D44B1-C995-4D6A-9576-9FED324E4A98}"/>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1192575205"/>
      </p:ext>
    </p:extLst>
  </p:cSld>
  <p:clrMap bg1="lt1" tx1="dk1" bg2="lt2" tx2="dk2" accent1="accent1" accent2="accent2" accent3="accent3" accent4="accent4" accent5="accent5" accent6="accent6" hlink="hlink" folHlink="folHlink"/>
  <p:sldLayoutIdLst>
    <p:sldLayoutId id="2147484468" r:id="rId1"/>
    <p:sldLayoutId id="2147484469" r:id="rId2"/>
    <p:sldLayoutId id="2147484470" r:id="rId3"/>
    <p:sldLayoutId id="2147484471" r:id="rId4"/>
    <p:sldLayoutId id="2147484472" r:id="rId5"/>
    <p:sldLayoutId id="2147484473" r:id="rId6"/>
    <p:sldLayoutId id="2147484474" r:id="rId7"/>
    <p:sldLayoutId id="2147484475" r:id="rId8"/>
    <p:sldLayoutId id="2147484476" r:id="rId9"/>
    <p:sldLayoutId id="2147484477" r:id="rId10"/>
    <p:sldLayoutId id="2147484478" r:id="rId11"/>
    <p:sldLayoutId id="2147484479" r:id="rId12"/>
    <p:sldLayoutId id="2147484480" r:id="rId13"/>
    <p:sldLayoutId id="2147484481" r:id="rId14"/>
    <p:sldLayoutId id="2147484482"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SzPct val="70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SzPct val="70000"/>
        <a:buFont typeface="Wingdings" panose="05000000000000000000" pitchFamily="2" charset="2"/>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8">
          <p15:clr>
            <a:srgbClr val="F26B43"/>
          </p15:clr>
        </p15:guide>
        <p15:guide id="4" pos="7458">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334567"/>
      </p:ext>
    </p:extLst>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 id="2147484508" r:id="rId12"/>
    <p:sldLayoutId id="2147484509" r:id="rId13"/>
    <p:sldLayoutId id="2147484510" r:id="rId14"/>
    <p:sldLayoutId id="2147484511" r:id="rId15"/>
    <p:sldLayoutId id="2147484512" r:id="rId16"/>
    <p:sldLayoutId id="2147484513" r:id="rId17"/>
    <p:sldLayoutId id="2147484514" r:id="rId18"/>
    <p:sldLayoutId id="2147484515" r:id="rId19"/>
    <p:sldLayoutId id="2147484516" r:id="rId20"/>
    <p:sldLayoutId id="2147484517" r:id="rId21"/>
    <p:sldLayoutId id="2147484518" r:id="rId22"/>
    <p:sldLayoutId id="2147484519" r:id="rId23"/>
    <p:sldLayoutId id="2147484520" r:id="rId24"/>
    <p:sldLayoutId id="2147484521" r:id="rId25"/>
    <p:sldLayoutId id="2147484522" r:id="rId26"/>
    <p:sldLayoutId id="2147484523" r:id="rId27"/>
    <p:sldLayoutId id="2147484524" r:id="rId28"/>
    <p:sldLayoutId id="2147484525" r:id="rId29"/>
    <p:sldLayoutId id="2147484526" r:id="rId30"/>
    <p:sldLayoutId id="2147484527" r:id="rId31"/>
    <p:sldLayoutId id="2147484528" r:id="rId32"/>
    <p:sldLayoutId id="2147484529" r:id="rId33"/>
    <p:sldLayoutId id="2147484530" r:id="rId34"/>
    <p:sldLayoutId id="2147484531" r:id="rId35"/>
    <p:sldLayoutId id="2147484532" r:id="rId36"/>
    <p:sldLayoutId id="2147484533" r:id="rId3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6" orient="horz" pos="144">
          <p15:clr>
            <a:srgbClr val="F26B43"/>
          </p15:clr>
        </p15:guide>
        <p15:guide id="8" pos="168">
          <p15:clr>
            <a:srgbClr val="F26B43"/>
          </p15:clr>
        </p15:guide>
        <p15:guide id="9" pos="7512">
          <p15:clr>
            <a:srgbClr val="F26B43"/>
          </p15:clr>
        </p15:guide>
        <p15:guide id="10" orient="horz" pos="1008">
          <p15:clr>
            <a:srgbClr val="F26B43"/>
          </p15:clr>
        </p15:guide>
        <p15:guide id="11" orient="horz" pos="3888">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5875"/>
            <a:ext cx="10515600" cy="11715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263650"/>
            <a:ext cx="10515600" cy="491331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arallelogram 3">
            <a:extLst>
              <a:ext uri="{FF2B5EF4-FFF2-40B4-BE49-F238E27FC236}">
                <a16:creationId xmlns:a16="http://schemas.microsoft.com/office/drawing/2014/main" id="{9BF918EF-D94C-44B6-94D9-CD9F77E3A01C}"/>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AF3933F-2D20-44B1-AC94-8FB5F50F46E0}"/>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pic>
        <p:nvPicPr>
          <p:cNvPr id="8" name="Picture 7">
            <a:extLst>
              <a:ext uri="{FF2B5EF4-FFF2-40B4-BE49-F238E27FC236}">
                <a16:creationId xmlns:a16="http://schemas.microsoft.com/office/drawing/2014/main" id="{976D44B1-C995-4D6A-9576-9FED324E4A98}"/>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4044680889"/>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 id="2147484547" r:id="rId13"/>
    <p:sldLayoutId id="2147484548" r:id="rId14"/>
    <p:sldLayoutId id="2147484549" r:id="rId15"/>
    <p:sldLayoutId id="2147484550" r:id="rId16"/>
    <p:sldLayoutId id="2147484551" r:id="rId17"/>
    <p:sldLayoutId id="2147484552" r:id="rId18"/>
    <p:sldLayoutId id="2147484553" r:id="rId19"/>
    <p:sldLayoutId id="2147484554" r:id="rId20"/>
    <p:sldLayoutId id="2147484605"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SzPct val="70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SzPct val="70000"/>
        <a:buFont typeface="Wingdings" panose="05000000000000000000" pitchFamily="2" charset="2"/>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8">
          <p15:clr>
            <a:srgbClr val="F26B43"/>
          </p15:clr>
        </p15:guide>
        <p15:guide id="4" pos="7458">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29858"/>
      </p:ext>
    </p:extLst>
  </p:cSld>
  <p:clrMap bg1="lt1" tx1="dk1" bg2="lt2" tx2="dk2" accent1="accent1" accent2="accent2" accent3="accent3" accent4="accent4" accent5="accent5" accent6="accent6" hlink="hlink" folHlink="folHlink"/>
  <p:sldLayoutIdLst>
    <p:sldLayoutId id="2147484569" r:id="rId1"/>
    <p:sldLayoutId id="2147484570" r:id="rId2"/>
    <p:sldLayoutId id="2147484571" r:id="rId3"/>
    <p:sldLayoutId id="2147484572" r:id="rId4"/>
    <p:sldLayoutId id="2147484573" r:id="rId5"/>
    <p:sldLayoutId id="2147484574" r:id="rId6"/>
    <p:sldLayoutId id="2147484575" r:id="rId7"/>
    <p:sldLayoutId id="2147484576" r:id="rId8"/>
    <p:sldLayoutId id="2147484577" r:id="rId9"/>
    <p:sldLayoutId id="2147484578" r:id="rId10"/>
    <p:sldLayoutId id="2147484579" r:id="rId11"/>
    <p:sldLayoutId id="2147484580" r:id="rId12"/>
    <p:sldLayoutId id="2147484581" r:id="rId13"/>
    <p:sldLayoutId id="2147484582" r:id="rId14"/>
    <p:sldLayoutId id="2147484583" r:id="rId15"/>
    <p:sldLayoutId id="2147484584" r:id="rId16"/>
    <p:sldLayoutId id="2147484585" r:id="rId17"/>
    <p:sldLayoutId id="2147484586" r:id="rId18"/>
    <p:sldLayoutId id="2147484587" r:id="rId19"/>
    <p:sldLayoutId id="2147484588" r:id="rId20"/>
    <p:sldLayoutId id="2147484589" r:id="rId21"/>
    <p:sldLayoutId id="2147484590" r:id="rId22"/>
    <p:sldLayoutId id="2147484591" r:id="rId23"/>
    <p:sldLayoutId id="2147484592" r:id="rId24"/>
    <p:sldLayoutId id="2147484593" r:id="rId25"/>
    <p:sldLayoutId id="2147484594" r:id="rId26"/>
    <p:sldLayoutId id="2147484595" r:id="rId27"/>
    <p:sldLayoutId id="2147484596" r:id="rId28"/>
    <p:sldLayoutId id="2147484597" r:id="rId29"/>
    <p:sldLayoutId id="2147484598" r:id="rId30"/>
    <p:sldLayoutId id="2147484599" r:id="rId31"/>
    <p:sldLayoutId id="2147484600" r:id="rId32"/>
    <p:sldLayoutId id="2147484601" r:id="rId33"/>
    <p:sldLayoutId id="2147484602" r:id="rId34"/>
    <p:sldLayoutId id="2147484603" r:id="rId3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6" orient="horz" pos="144">
          <p15:clr>
            <a:srgbClr val="F26B43"/>
          </p15:clr>
        </p15:guide>
        <p15:guide id="8" pos="168">
          <p15:clr>
            <a:srgbClr val="F26B43"/>
          </p15:clr>
        </p15:guide>
        <p15:guide id="9" pos="7512">
          <p15:clr>
            <a:srgbClr val="F26B43"/>
          </p15:clr>
        </p15:guide>
        <p15:guide id="10" orient="horz" pos="1008">
          <p15:clr>
            <a:srgbClr val="F26B43"/>
          </p15:clr>
        </p15:guide>
        <p15:guide id="11" orient="horz" pos="3888">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0"/>
            <a:ext cx="10515600" cy="9510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238596"/>
            <a:ext cx="10515600" cy="500426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arallelogram 3">
            <a:extLst>
              <a:ext uri="{FF2B5EF4-FFF2-40B4-BE49-F238E27FC236}">
                <a16:creationId xmlns:a16="http://schemas.microsoft.com/office/drawing/2014/main" id="{9BF918EF-D94C-44B6-94D9-CD9F77E3A01C}"/>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AF3933F-2D20-44B1-AC94-8FB5F50F46E0}"/>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pic>
        <p:nvPicPr>
          <p:cNvPr id="8" name="Picture 7">
            <a:extLst>
              <a:ext uri="{FF2B5EF4-FFF2-40B4-BE49-F238E27FC236}">
                <a16:creationId xmlns:a16="http://schemas.microsoft.com/office/drawing/2014/main" id="{976D44B1-C995-4D6A-9576-9FED324E4A98}"/>
              </a:ext>
            </a:extLst>
          </p:cNvPr>
          <p:cNvPicPr>
            <a:picLocks noChangeAspect="1"/>
          </p:cNvPicPr>
          <p:nvPr userDrawn="1"/>
        </p:nvPicPr>
        <p:blipFill>
          <a:blip r:embed="rId16"/>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2006170623"/>
      </p:ext>
    </p:extLst>
  </p:cSld>
  <p:clrMap bg1="lt1" tx1="dk1" bg2="lt2" tx2="dk2" accent1="accent1" accent2="accent2" accent3="accent3" accent4="accent4" accent5="accent5" accent6="accent6" hlink="hlink" folHlink="folHlink"/>
  <p:sldLayoutIdLst>
    <p:sldLayoutId id="2147484607" r:id="rId1"/>
    <p:sldLayoutId id="2147484608" r:id="rId2"/>
    <p:sldLayoutId id="2147484609" r:id="rId3"/>
    <p:sldLayoutId id="2147484610" r:id="rId4"/>
    <p:sldLayoutId id="2147484611" r:id="rId5"/>
    <p:sldLayoutId id="2147484612" r:id="rId6"/>
    <p:sldLayoutId id="2147484613" r:id="rId7"/>
    <p:sldLayoutId id="2147484614" r:id="rId8"/>
    <p:sldLayoutId id="2147484615" r:id="rId9"/>
    <p:sldLayoutId id="2147484616" r:id="rId10"/>
    <p:sldLayoutId id="2147484617" r:id="rId11"/>
    <p:sldLayoutId id="2147484618" r:id="rId12"/>
    <p:sldLayoutId id="2147484619" r:id="rId13"/>
    <p:sldLayoutId id="2147484620"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8">
          <p15:clr>
            <a:srgbClr val="F26B43"/>
          </p15:clr>
        </p15:guide>
        <p15:guide id="4" pos="7458">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202941"/>
      </p:ext>
    </p:extLst>
  </p:cSld>
  <p:clrMap bg1="lt1" tx1="dk1" bg2="lt2" tx2="dk2" accent1="accent1" accent2="accent2" accent3="accent3" accent4="accent4" accent5="accent5" accent6="accent6" hlink="hlink" folHlink="folHlink"/>
  <p:sldLayoutIdLst>
    <p:sldLayoutId id="2147484622" r:id="rId1"/>
    <p:sldLayoutId id="2147484623" r:id="rId2"/>
    <p:sldLayoutId id="2147484624" r:id="rId3"/>
    <p:sldLayoutId id="2147484625" r:id="rId4"/>
    <p:sldLayoutId id="2147484626" r:id="rId5"/>
    <p:sldLayoutId id="2147484627" r:id="rId6"/>
    <p:sldLayoutId id="2147484628" r:id="rId7"/>
    <p:sldLayoutId id="2147484629" r:id="rId8"/>
    <p:sldLayoutId id="2147484630" r:id="rId9"/>
    <p:sldLayoutId id="2147484631" r:id="rId10"/>
    <p:sldLayoutId id="2147484632" r:id="rId11"/>
    <p:sldLayoutId id="2147484633" r:id="rId12"/>
    <p:sldLayoutId id="2147484634" r:id="rId13"/>
    <p:sldLayoutId id="2147484635" r:id="rId14"/>
    <p:sldLayoutId id="2147484636" r:id="rId15"/>
    <p:sldLayoutId id="2147484637" r:id="rId16"/>
    <p:sldLayoutId id="2147484638" r:id="rId17"/>
    <p:sldLayoutId id="2147484639" r:id="rId18"/>
    <p:sldLayoutId id="2147484640" r:id="rId19"/>
    <p:sldLayoutId id="2147484641" r:id="rId20"/>
    <p:sldLayoutId id="2147484642" r:id="rId21"/>
    <p:sldLayoutId id="2147484643" r:id="rId22"/>
    <p:sldLayoutId id="2147484644" r:id="rId23"/>
    <p:sldLayoutId id="2147484645" r:id="rId24"/>
    <p:sldLayoutId id="2147484646" r:id="rId25"/>
    <p:sldLayoutId id="2147484647" r:id="rId26"/>
    <p:sldLayoutId id="2147484648" r:id="rId27"/>
    <p:sldLayoutId id="2147484649" r:id="rId28"/>
    <p:sldLayoutId id="2147484650" r:id="rId29"/>
    <p:sldLayoutId id="2147484651" r:id="rId30"/>
    <p:sldLayoutId id="2147484652" r:id="rId31"/>
    <p:sldLayoutId id="2147484653" r:id="rId32"/>
    <p:sldLayoutId id="2147484654" r:id="rId33"/>
    <p:sldLayoutId id="2147484655" r:id="rId34"/>
    <p:sldLayoutId id="2147484656" r:id="rId35"/>
    <p:sldLayoutId id="2147484657" r:id="rId3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6" orient="horz" pos="144">
          <p15:clr>
            <a:srgbClr val="F26B43"/>
          </p15:clr>
        </p15:guide>
        <p15:guide id="8" pos="168">
          <p15:clr>
            <a:srgbClr val="F26B43"/>
          </p15:clr>
        </p15:guide>
        <p15:guide id="9" pos="7512">
          <p15:clr>
            <a:srgbClr val="F26B43"/>
          </p15:clr>
        </p15:guide>
        <p15:guide id="10" orient="horz" pos="1008">
          <p15:clr>
            <a:srgbClr val="F26B43"/>
          </p15:clr>
        </p15:guide>
        <p15:guide id="11" orient="horz" pos="38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5875"/>
            <a:ext cx="10515600" cy="11715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263650"/>
            <a:ext cx="10515600" cy="49133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arallelogram 3">
            <a:extLst>
              <a:ext uri="{FF2B5EF4-FFF2-40B4-BE49-F238E27FC236}">
                <a16:creationId xmlns:a16="http://schemas.microsoft.com/office/drawing/2014/main" id="{9BF918EF-D94C-44B6-94D9-CD9F77E3A01C}"/>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AF3933F-2D20-44B1-AC94-8FB5F50F46E0}"/>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pic>
        <p:nvPicPr>
          <p:cNvPr id="8" name="Picture 7">
            <a:extLst>
              <a:ext uri="{FF2B5EF4-FFF2-40B4-BE49-F238E27FC236}">
                <a16:creationId xmlns:a16="http://schemas.microsoft.com/office/drawing/2014/main" id="{976D44B1-C995-4D6A-9576-9FED324E4A98}"/>
              </a:ext>
            </a:extLst>
          </p:cNvPr>
          <p:cNvPicPr>
            <a:picLocks noChangeAspect="1"/>
          </p:cNvPicPr>
          <p:nvPr userDrawn="1"/>
        </p:nvPicPr>
        <p:blipFill>
          <a:blip r:embed="rId14"/>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2888024967"/>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 id="214748442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SzPct val="70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SzPct val="70000"/>
        <a:buFont typeface="Wingdings" panose="05000000000000000000" pitchFamily="2" charset="2"/>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8">
          <p15:clr>
            <a:srgbClr val="F26B43"/>
          </p15:clr>
        </p15:guide>
        <p15:guide id="4" pos="745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5875"/>
            <a:ext cx="10515600" cy="11715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263650"/>
            <a:ext cx="10515600" cy="49133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arallelogram 3">
            <a:extLst>
              <a:ext uri="{FF2B5EF4-FFF2-40B4-BE49-F238E27FC236}">
                <a16:creationId xmlns:a16="http://schemas.microsoft.com/office/drawing/2014/main" id="{9BF918EF-D94C-44B6-94D9-CD9F77E3A01C}"/>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AF3933F-2D20-44B1-AC94-8FB5F50F46E0}"/>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pic>
        <p:nvPicPr>
          <p:cNvPr id="8" name="Picture 7">
            <a:extLst>
              <a:ext uri="{FF2B5EF4-FFF2-40B4-BE49-F238E27FC236}">
                <a16:creationId xmlns:a16="http://schemas.microsoft.com/office/drawing/2014/main" id="{976D44B1-C995-4D6A-9576-9FED324E4A98}"/>
              </a:ext>
            </a:extLst>
          </p:cNvPr>
          <p:cNvPicPr>
            <a:picLocks noChangeAspect="1"/>
          </p:cNvPicPr>
          <p:nvPr userDrawn="1"/>
        </p:nvPicPr>
        <p:blipFill>
          <a:blip r:embed="rId13"/>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1486118358"/>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SzPct val="70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SzPct val="70000"/>
        <a:buFont typeface="Wingdings" panose="05000000000000000000" pitchFamily="2" charset="2"/>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8">
          <p15:clr>
            <a:srgbClr val="F26B43"/>
          </p15:clr>
        </p15:guide>
        <p15:guide id="4" pos="745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937876"/>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13" r:id="rId3"/>
    <p:sldLayoutId id="2147484314" r:id="rId4"/>
    <p:sldLayoutId id="2147484315" r:id="rId5"/>
    <p:sldLayoutId id="2147484316" r:id="rId6"/>
    <p:sldLayoutId id="2147484317" r:id="rId7"/>
    <p:sldLayoutId id="2147484318" r:id="rId8"/>
    <p:sldLayoutId id="2147484319" r:id="rId9"/>
    <p:sldLayoutId id="2147484320" r:id="rId10"/>
    <p:sldLayoutId id="2147484321" r:id="rId11"/>
    <p:sldLayoutId id="2147484322" r:id="rId12"/>
    <p:sldLayoutId id="2147484323" r:id="rId13"/>
    <p:sldLayoutId id="2147484324" r:id="rId14"/>
    <p:sldLayoutId id="2147484325" r:id="rId15"/>
    <p:sldLayoutId id="2147484326" r:id="rId16"/>
    <p:sldLayoutId id="2147484327" r:id="rId17"/>
    <p:sldLayoutId id="2147484328" r:id="rId18"/>
    <p:sldLayoutId id="2147484329" r:id="rId19"/>
    <p:sldLayoutId id="2147484330" r:id="rId20"/>
    <p:sldLayoutId id="2147484331" r:id="rId21"/>
    <p:sldLayoutId id="2147484332" r:id="rId22"/>
    <p:sldLayoutId id="2147484333" r:id="rId23"/>
    <p:sldLayoutId id="2147484334" r:id="rId24"/>
    <p:sldLayoutId id="2147484335" r:id="rId25"/>
    <p:sldLayoutId id="2147484336" r:id="rId26"/>
    <p:sldLayoutId id="2147484337" r:id="rId27"/>
    <p:sldLayoutId id="2147484338" r:id="rId28"/>
    <p:sldLayoutId id="2147484339" r:id="rId2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6" orient="horz" pos="144">
          <p15:clr>
            <a:srgbClr val="F26B43"/>
          </p15:clr>
        </p15:guide>
        <p15:guide id="8" pos="168">
          <p15:clr>
            <a:srgbClr val="F26B43"/>
          </p15:clr>
        </p15:guide>
        <p15:guide id="9" pos="7512">
          <p15:clr>
            <a:srgbClr val="F26B43"/>
          </p15:clr>
        </p15:guide>
        <p15:guide id="10" orient="horz" pos="1008">
          <p15:clr>
            <a:srgbClr val="F26B43"/>
          </p15:clr>
        </p15:guide>
        <p15:guide id="11" orient="horz" pos="388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
            <a:ext cx="10515600" cy="98245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404851"/>
            <a:ext cx="10515600" cy="477211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arallelogram 3">
            <a:extLst>
              <a:ext uri="{FF2B5EF4-FFF2-40B4-BE49-F238E27FC236}">
                <a16:creationId xmlns:a16="http://schemas.microsoft.com/office/drawing/2014/main" id="{9BF918EF-D94C-44B6-94D9-CD9F77E3A01C}"/>
              </a:ext>
            </a:extLst>
          </p:cNvPr>
          <p:cNvSpPr/>
          <p:nvPr userDrawn="1"/>
        </p:nvSpPr>
        <p:spPr>
          <a:xfrm>
            <a:off x="0" y="6525492"/>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 name="Slide Number Placeholder 5">
            <a:extLst>
              <a:ext uri="{FF2B5EF4-FFF2-40B4-BE49-F238E27FC236}">
                <a16:creationId xmlns:a16="http://schemas.microsoft.com/office/drawing/2014/main" id="{BAF3933F-2D20-44B1-AC94-8FB5F50F46E0}"/>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pic>
        <p:nvPicPr>
          <p:cNvPr id="8" name="Picture 7">
            <a:extLst>
              <a:ext uri="{FF2B5EF4-FFF2-40B4-BE49-F238E27FC236}">
                <a16:creationId xmlns:a16="http://schemas.microsoft.com/office/drawing/2014/main" id="{976D44B1-C995-4D6A-9576-9FED324E4A98}"/>
              </a:ext>
            </a:extLst>
          </p:cNvPr>
          <p:cNvPicPr>
            <a:picLocks noChangeAspect="1"/>
          </p:cNvPicPr>
          <p:nvPr userDrawn="1"/>
        </p:nvPicPr>
        <p:blipFill>
          <a:blip r:embed="rId18"/>
          <a:stretch>
            <a:fillRect/>
          </a:stretch>
        </p:blipFill>
        <p:spPr>
          <a:xfrm>
            <a:off x="11822305" y="6494282"/>
            <a:ext cx="369697" cy="369697"/>
          </a:xfrm>
          <a:prstGeom prst="rect">
            <a:avLst/>
          </a:prstGeom>
        </p:spPr>
      </p:pic>
    </p:spTree>
    <p:extLst>
      <p:ext uri="{BB962C8B-B14F-4D97-AF65-F5344CB8AC3E}">
        <p14:creationId xmlns:p14="http://schemas.microsoft.com/office/powerpoint/2010/main" val="48909869"/>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 id="2147484352" r:id="rId12"/>
    <p:sldLayoutId id="2147484353" r:id="rId13"/>
    <p:sldLayoutId id="2147484354" r:id="rId14"/>
    <p:sldLayoutId id="2147484355" r:id="rId15"/>
    <p:sldLayoutId id="2147484356" r:id="rId16"/>
  </p:sldLayoutIdLst>
  <p:hf hdr="0" ftr="0" dt="0"/>
  <p:txStyles>
    <p:titleStyle>
      <a:lvl1pPr algn="l" defTabSz="914377"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8">
          <p15:clr>
            <a:srgbClr val="F26B43"/>
          </p15:clr>
        </p15:guide>
        <p15:guide id="4" pos="745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5875"/>
            <a:ext cx="10515600" cy="11715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263650"/>
            <a:ext cx="10515600" cy="491331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arallelogram 3">
            <a:extLst>
              <a:ext uri="{FF2B5EF4-FFF2-40B4-BE49-F238E27FC236}">
                <a16:creationId xmlns:a16="http://schemas.microsoft.com/office/drawing/2014/main" id="{9BF918EF-D94C-44B6-94D9-CD9F77E3A01C}"/>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AF3933F-2D20-44B1-AC94-8FB5F50F46E0}"/>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pic>
        <p:nvPicPr>
          <p:cNvPr id="8" name="Picture 7">
            <a:extLst>
              <a:ext uri="{FF2B5EF4-FFF2-40B4-BE49-F238E27FC236}">
                <a16:creationId xmlns:a16="http://schemas.microsoft.com/office/drawing/2014/main" id="{976D44B1-C995-4D6A-9576-9FED324E4A98}"/>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4275519755"/>
      </p:ext>
    </p:extLst>
  </p:cSld>
  <p:clrMap bg1="lt1" tx1="dk1" bg2="lt2" tx2="dk2" accent1="accent1" accent2="accent2" accent3="accent3" accent4="accent4" accent5="accent5" accent6="accent6" hlink="hlink" folHlink="folHlink"/>
  <p:sldLayoutIdLst>
    <p:sldLayoutId id="2147484358" r:id="rId1"/>
    <p:sldLayoutId id="2147484359" r:id="rId2"/>
    <p:sldLayoutId id="2147484360" r:id="rId3"/>
    <p:sldLayoutId id="2147484361" r:id="rId4"/>
    <p:sldLayoutId id="2147484362" r:id="rId5"/>
    <p:sldLayoutId id="2147484363" r:id="rId6"/>
    <p:sldLayoutId id="2147484364" r:id="rId7"/>
    <p:sldLayoutId id="2147484365" r:id="rId8"/>
    <p:sldLayoutId id="2147484366" r:id="rId9"/>
    <p:sldLayoutId id="2147484367" r:id="rId10"/>
    <p:sldLayoutId id="2147484368" r:id="rId11"/>
    <p:sldLayoutId id="2147484369" r:id="rId12"/>
    <p:sldLayoutId id="2147484370" r:id="rId13"/>
    <p:sldLayoutId id="2147484371" r:id="rId14"/>
    <p:sldLayoutId id="2147484372" r:id="rId15"/>
    <p:sldLayoutId id="2147484373" r:id="rId16"/>
    <p:sldLayoutId id="2147484374" r:id="rId17"/>
    <p:sldLayoutId id="2147484375" r:id="rId18"/>
    <p:sldLayoutId id="2147484376" r:id="rId19"/>
    <p:sldLayoutId id="2147484377"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SzPct val="70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SzPct val="70000"/>
        <a:buFont typeface="Wingdings" panose="05000000000000000000" pitchFamily="2" charset="2"/>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8">
          <p15:clr>
            <a:srgbClr val="F26B43"/>
          </p15:clr>
        </p15:guide>
        <p15:guide id="4" pos="745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0894610"/>
      </p:ext>
    </p:extLst>
  </p:cSld>
  <p:clrMap bg1="lt1" tx1="dk1" bg2="lt2" tx2="dk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8">
          <p15:clr>
            <a:srgbClr val="F26B43"/>
          </p15:clr>
        </p15:guide>
        <p15:guide id="4" pos="745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5877"/>
            <a:ext cx="10515600" cy="11715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263652"/>
            <a:ext cx="10515600" cy="49133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arallelogram 3">
            <a:extLst>
              <a:ext uri="{FF2B5EF4-FFF2-40B4-BE49-F238E27FC236}">
                <a16:creationId xmlns:a16="http://schemas.microsoft.com/office/drawing/2014/main" id="{9BF918EF-D94C-44B6-94D9-CD9F77E3A01C}"/>
              </a:ext>
            </a:extLst>
          </p:cNvPr>
          <p:cNvSpPr/>
          <p:nvPr userDrawn="1"/>
        </p:nvSpPr>
        <p:spPr>
          <a:xfrm>
            <a:off x="0" y="6525492"/>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 name="Slide Number Placeholder 5">
            <a:extLst>
              <a:ext uri="{FF2B5EF4-FFF2-40B4-BE49-F238E27FC236}">
                <a16:creationId xmlns:a16="http://schemas.microsoft.com/office/drawing/2014/main" id="{BAF3933F-2D20-44B1-AC94-8FB5F50F46E0}"/>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pic>
        <p:nvPicPr>
          <p:cNvPr id="8" name="Picture 7">
            <a:extLst>
              <a:ext uri="{FF2B5EF4-FFF2-40B4-BE49-F238E27FC236}">
                <a16:creationId xmlns:a16="http://schemas.microsoft.com/office/drawing/2014/main" id="{976D44B1-C995-4D6A-9576-9FED324E4A98}"/>
              </a:ext>
            </a:extLst>
          </p:cNvPr>
          <p:cNvPicPr>
            <a:picLocks noChangeAspect="1"/>
          </p:cNvPicPr>
          <p:nvPr userDrawn="1"/>
        </p:nvPicPr>
        <p:blipFill>
          <a:blip r:embed="rId13"/>
          <a:stretch>
            <a:fillRect/>
          </a:stretch>
        </p:blipFill>
        <p:spPr>
          <a:xfrm>
            <a:off x="11822305" y="6494282"/>
            <a:ext cx="369697" cy="369697"/>
          </a:xfrm>
          <a:prstGeom prst="rect">
            <a:avLst/>
          </a:prstGeom>
        </p:spPr>
      </p:pic>
    </p:spTree>
    <p:extLst>
      <p:ext uri="{BB962C8B-B14F-4D97-AF65-F5344CB8AC3E}">
        <p14:creationId xmlns:p14="http://schemas.microsoft.com/office/powerpoint/2010/main" val="2134506978"/>
      </p:ext>
    </p:extLst>
  </p:cSld>
  <p:clrMap bg1="lt1" tx1="dk1" bg2="lt2" tx2="dk2" accent1="accent1" accent2="accent2" accent3="accent3" accent4="accent4" accent5="accent5" accent6="accent6" hlink="hlink" folHlink="folHlink"/>
  <p:sldLayoutIdLst>
    <p:sldLayoutId id="2147484387" r:id="rId1"/>
    <p:sldLayoutId id="2147484388" r:id="rId2"/>
    <p:sldLayoutId id="2147484389" r:id="rId3"/>
    <p:sldLayoutId id="2147484390" r:id="rId4"/>
    <p:sldLayoutId id="2147484391" r:id="rId5"/>
    <p:sldLayoutId id="2147484392" r:id="rId6"/>
    <p:sldLayoutId id="2147484393" r:id="rId7"/>
    <p:sldLayoutId id="2147484394" r:id="rId8"/>
    <p:sldLayoutId id="2147484395" r:id="rId9"/>
    <p:sldLayoutId id="2147484396" r:id="rId10"/>
    <p:sldLayoutId id="214748439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90000"/>
        </a:lnSpc>
        <a:spcBef>
          <a:spcPct val="0"/>
        </a:spcBef>
        <a:buNone/>
        <a:defRPr sz="3600" kern="1200">
          <a:solidFill>
            <a:schemeClr val="tx1"/>
          </a:solidFill>
          <a:latin typeface="Calibri" panose="020F0502020204030204" pitchFamily="34" charset="0"/>
          <a:ea typeface="+mj-ea"/>
          <a:cs typeface="Calibri" panose="020F050202020403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783" indent="-228594" algn="l" defTabSz="914377" rtl="0" eaLnBrk="1" latinLnBrk="0" hangingPunct="1">
        <a:lnSpc>
          <a:spcPct val="90000"/>
        </a:lnSpc>
        <a:spcBef>
          <a:spcPts val="500"/>
        </a:spcBef>
        <a:buSzPct val="70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2971" indent="-228594" algn="l" defTabSz="914377" rtl="0" eaLnBrk="1" latinLnBrk="0" hangingPunct="1">
        <a:lnSpc>
          <a:spcPct val="90000"/>
        </a:lnSpc>
        <a:spcBef>
          <a:spcPts val="500"/>
        </a:spcBef>
        <a:buSzPct val="70000"/>
        <a:buFont typeface="Wingdings" panose="05000000000000000000" pitchFamily="2" charset="2"/>
        <a:buChar char="§"/>
        <a:defRPr sz="2000" kern="1200">
          <a:solidFill>
            <a:schemeClr val="tx1"/>
          </a:solidFill>
          <a:latin typeface="Calibri" panose="020F0502020204030204" pitchFamily="34" charset="0"/>
          <a:ea typeface="+mn-ea"/>
          <a:cs typeface="Calibri" panose="020F050202020403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8">
          <p15:clr>
            <a:srgbClr val="F26B43"/>
          </p15:clr>
        </p15:guide>
        <p15:guide id="4" pos="745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01600"/>
            <a:ext cx="10515600" cy="90593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38200" y="1210734"/>
            <a:ext cx="10515600" cy="49662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arallelogram 3">
            <a:extLst>
              <a:ext uri="{FF2B5EF4-FFF2-40B4-BE49-F238E27FC236}">
                <a16:creationId xmlns:a16="http://schemas.microsoft.com/office/drawing/2014/main" id="{9BF918EF-D94C-44B6-94D9-CD9F77E3A01C}"/>
              </a:ext>
            </a:extLst>
          </p:cNvPr>
          <p:cNvSpPr/>
          <p:nvPr userDrawn="1"/>
        </p:nvSpPr>
        <p:spPr>
          <a:xfrm>
            <a:off x="0" y="6525492"/>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 name="Slide Number Placeholder 5">
            <a:extLst>
              <a:ext uri="{FF2B5EF4-FFF2-40B4-BE49-F238E27FC236}">
                <a16:creationId xmlns:a16="http://schemas.microsoft.com/office/drawing/2014/main" id="{BAF3933F-2D20-44B1-AC94-8FB5F50F46E0}"/>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pic>
        <p:nvPicPr>
          <p:cNvPr id="8" name="Picture 7">
            <a:extLst>
              <a:ext uri="{FF2B5EF4-FFF2-40B4-BE49-F238E27FC236}">
                <a16:creationId xmlns:a16="http://schemas.microsoft.com/office/drawing/2014/main" id="{976D44B1-C995-4D6A-9576-9FED324E4A98}"/>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Tree>
    <p:extLst>
      <p:ext uri="{BB962C8B-B14F-4D97-AF65-F5344CB8AC3E}">
        <p14:creationId xmlns:p14="http://schemas.microsoft.com/office/powerpoint/2010/main" val="1232866934"/>
      </p:ext>
    </p:extLst>
  </p:cSld>
  <p:clrMap bg1="lt1" tx1="dk1" bg2="lt2" tx2="dk2" accent1="accent1" accent2="accent2" accent3="accent3" accent4="accent4" accent5="accent5" accent6="accent6" hlink="hlink" folHlink="folHlink"/>
  <p:sldLayoutIdLst>
    <p:sldLayoutId id="2147484399" r:id="rId1"/>
    <p:sldLayoutId id="2147484400" r:id="rId2"/>
    <p:sldLayoutId id="2147484401" r:id="rId3"/>
    <p:sldLayoutId id="2147484402" r:id="rId4"/>
    <p:sldLayoutId id="2147484403" r:id="rId5"/>
    <p:sldLayoutId id="2147484404" r:id="rId6"/>
    <p:sldLayoutId id="2147484405" r:id="rId7"/>
    <p:sldLayoutId id="2147484406" r:id="rId8"/>
    <p:sldLayoutId id="2147484407" r:id="rId9"/>
    <p:sldLayoutId id="2147484408" r:id="rId10"/>
    <p:sldLayoutId id="2147484409" r:id="rId11"/>
    <p:sldLayoutId id="2147484410" r:id="rId12"/>
  </p:sldLayoutIdLst>
  <p:hf hdr="0" ftr="0" dt="0"/>
  <p:txStyles>
    <p:titleStyle>
      <a:lvl1pPr algn="ctr" defTabSz="914377" rtl="0" eaLnBrk="1" latinLnBrk="0" hangingPunct="1">
        <a:lnSpc>
          <a:spcPct val="90000"/>
        </a:lnSpc>
        <a:spcBef>
          <a:spcPct val="0"/>
        </a:spcBef>
        <a:buNone/>
        <a:defRPr sz="3600" kern="1200">
          <a:solidFill>
            <a:schemeClr val="tx1"/>
          </a:solidFill>
          <a:latin typeface="Calibri" panose="020F0502020204030204" pitchFamily="34" charset="0"/>
          <a:ea typeface="+mj-ea"/>
          <a:cs typeface="Calibri" panose="020F050202020403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783" indent="-228594" algn="l" defTabSz="914377" rtl="0" eaLnBrk="1" latinLnBrk="0" hangingPunct="1">
        <a:lnSpc>
          <a:spcPct val="90000"/>
        </a:lnSpc>
        <a:spcBef>
          <a:spcPts val="500"/>
        </a:spcBef>
        <a:buSzPct val="70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2971" indent="-228594" algn="l" defTabSz="914377" rtl="0" eaLnBrk="1" latinLnBrk="0" hangingPunct="1">
        <a:lnSpc>
          <a:spcPct val="90000"/>
        </a:lnSpc>
        <a:spcBef>
          <a:spcPts val="500"/>
        </a:spcBef>
        <a:buSzPct val="70000"/>
        <a:buFont typeface="Wingdings" panose="05000000000000000000" pitchFamily="2" charset="2"/>
        <a:buChar char="§"/>
        <a:defRPr sz="2000" kern="1200">
          <a:solidFill>
            <a:schemeClr val="tx1"/>
          </a:solidFill>
          <a:latin typeface="Calibri" panose="020F0502020204030204" pitchFamily="34" charset="0"/>
          <a:ea typeface="+mn-ea"/>
          <a:cs typeface="Calibri" panose="020F050202020403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8">
          <p15:clr>
            <a:srgbClr val="F26B43"/>
          </p15:clr>
        </p15:guide>
        <p15:guide id="4" pos="745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199.jpeg"/><Relationship Id="rId4" Type="http://schemas.openxmlformats.org/officeDocument/2006/relationships/image" Target="../media/image19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201.png"/></Relationships>
</file>

<file path=ppt/slides/_rels/slide13.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notesSlide" Target="../notesSlides/notesSlide13.xml"/><Relationship Id="rId1" Type="http://schemas.openxmlformats.org/officeDocument/2006/relationships/slideLayout" Target="../slideLayouts/slideLayout270.xml"/><Relationship Id="rId6" Type="http://schemas.openxmlformats.org/officeDocument/2006/relationships/image" Target="../media/image205.png"/><Relationship Id="rId11" Type="http://schemas.openxmlformats.org/officeDocument/2006/relationships/image" Target="../media/image210.png"/><Relationship Id="rId5" Type="http://schemas.openxmlformats.org/officeDocument/2006/relationships/image" Target="../media/image204.png"/><Relationship Id="rId10" Type="http://schemas.openxmlformats.org/officeDocument/2006/relationships/image" Target="../media/image209.png"/><Relationship Id="rId4" Type="http://schemas.openxmlformats.org/officeDocument/2006/relationships/image" Target="../media/image203.png"/><Relationship Id="rId9" Type="http://schemas.openxmlformats.org/officeDocument/2006/relationships/image" Target="../media/image208.pn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1.png"/><Relationship Id="rId7" Type="http://schemas.openxmlformats.org/officeDocument/2006/relationships/image" Target="../media/image214.png"/><Relationship Id="rId2" Type="http://schemas.openxmlformats.org/officeDocument/2006/relationships/notesSlide" Target="../notesSlides/notesSlide14.xml"/><Relationship Id="rId1" Type="http://schemas.openxmlformats.org/officeDocument/2006/relationships/slideLayout" Target="../slideLayouts/slideLayout307.xml"/><Relationship Id="rId6" Type="http://schemas.openxmlformats.org/officeDocument/2006/relationships/image" Target="../media/image213.emf"/><Relationship Id="rId5" Type="http://schemas.openxmlformats.org/officeDocument/2006/relationships/image" Target="../media/image212.png"/><Relationship Id="rId10" Type="http://schemas.openxmlformats.org/officeDocument/2006/relationships/image" Target="../media/image216.png"/><Relationship Id="rId4" Type="http://schemas.microsoft.com/office/2007/relationships/hdphoto" Target="../media/hdphoto2.wdp"/><Relationship Id="rId9" Type="http://schemas.openxmlformats.org/officeDocument/2006/relationships/image" Target="../media/image215.png"/></Relationships>
</file>

<file path=ppt/slides/_rels/slide15.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17.jpg"/><Relationship Id="rId7" Type="http://schemas.microsoft.com/office/2007/relationships/hdphoto" Target="../media/hdphoto4.wdp"/><Relationship Id="rId2" Type="http://schemas.openxmlformats.org/officeDocument/2006/relationships/notesSlide" Target="../notesSlides/notesSlide15.xml"/><Relationship Id="rId1" Type="http://schemas.openxmlformats.org/officeDocument/2006/relationships/slideLayout" Target="../slideLayouts/slideLayout236.xml"/><Relationship Id="rId6" Type="http://schemas.openxmlformats.org/officeDocument/2006/relationships/image" Target="../media/image220.png"/><Relationship Id="rId5" Type="http://schemas.openxmlformats.org/officeDocument/2006/relationships/image" Target="../media/image219.png"/><Relationship Id="rId10" Type="http://schemas.openxmlformats.org/officeDocument/2006/relationships/image" Target="../media/image222.png"/><Relationship Id="rId4" Type="http://schemas.openxmlformats.org/officeDocument/2006/relationships/image" Target="../media/image218.jpg"/><Relationship Id="rId9"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6.xml"/><Relationship Id="rId1" Type="http://schemas.openxmlformats.org/officeDocument/2006/relationships/slideLayout" Target="../slideLayouts/slideLayout258.xml"/><Relationship Id="rId6" Type="http://schemas.openxmlformats.org/officeDocument/2006/relationships/hyperlink" Target="https://www.cesmii.org/education/tooling-u-sme/" TargetMode="External"/><Relationship Id="rId5" Type="http://schemas.openxmlformats.org/officeDocument/2006/relationships/image" Target="../media/image225.jpeg"/><Relationship Id="rId4" Type="http://schemas.openxmlformats.org/officeDocument/2006/relationships/image" Target="../media/image224.png"/></Relationships>
</file>

<file path=ppt/slides/_rels/slide17.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7.xml"/><Relationship Id="rId1" Type="http://schemas.openxmlformats.org/officeDocument/2006/relationships/slideLayout" Target="../slideLayouts/slideLayout170.xml"/><Relationship Id="rId5" Type="http://schemas.openxmlformats.org/officeDocument/2006/relationships/image" Target="../media/image228.jpeg"/><Relationship Id="rId4" Type="http://schemas.openxmlformats.org/officeDocument/2006/relationships/image" Target="../media/image227.png"/></Relationships>
</file>

<file path=ppt/slides/_rels/slide18.xml.rels><?xml version="1.0" encoding="UTF-8" standalone="yes"?>
<Relationships xmlns="http://schemas.openxmlformats.org/package/2006/relationships"><Relationship Id="rId8" Type="http://schemas.openxmlformats.org/officeDocument/2006/relationships/image" Target="../media/image233.png"/><Relationship Id="rId13" Type="http://schemas.openxmlformats.org/officeDocument/2006/relationships/image" Target="../media/image237.png"/><Relationship Id="rId18" Type="http://schemas.openxmlformats.org/officeDocument/2006/relationships/image" Target="../media/image242.jpg"/><Relationship Id="rId3" Type="http://schemas.openxmlformats.org/officeDocument/2006/relationships/image" Target="../media/image229.png"/><Relationship Id="rId21" Type="http://schemas.openxmlformats.org/officeDocument/2006/relationships/image" Target="../media/image243.png"/><Relationship Id="rId7" Type="http://schemas.openxmlformats.org/officeDocument/2006/relationships/image" Target="../media/image232.svg"/><Relationship Id="rId12" Type="http://schemas.openxmlformats.org/officeDocument/2006/relationships/image" Target="../media/image236.png"/><Relationship Id="rId17" Type="http://schemas.openxmlformats.org/officeDocument/2006/relationships/image" Target="../media/image241.png"/><Relationship Id="rId2" Type="http://schemas.openxmlformats.org/officeDocument/2006/relationships/notesSlide" Target="../notesSlides/notesSlide18.xml"/><Relationship Id="rId16" Type="http://schemas.openxmlformats.org/officeDocument/2006/relationships/image" Target="../media/image240.png"/><Relationship Id="rId20" Type="http://schemas.openxmlformats.org/officeDocument/2006/relationships/image" Target="../media/image225.jpeg"/><Relationship Id="rId1" Type="http://schemas.openxmlformats.org/officeDocument/2006/relationships/slideLayout" Target="../slideLayouts/slideLayout87.xml"/><Relationship Id="rId6" Type="http://schemas.openxmlformats.org/officeDocument/2006/relationships/image" Target="../media/image231.png"/><Relationship Id="rId11" Type="http://schemas.microsoft.com/office/2007/relationships/hdphoto" Target="../media/hdphoto7.wdp"/><Relationship Id="rId5" Type="http://schemas.microsoft.com/office/2007/relationships/hdphoto" Target="../media/hdphoto6.wdp"/><Relationship Id="rId15" Type="http://schemas.openxmlformats.org/officeDocument/2006/relationships/image" Target="../media/image239.png"/><Relationship Id="rId10" Type="http://schemas.openxmlformats.org/officeDocument/2006/relationships/image" Target="../media/image235.png"/><Relationship Id="rId19" Type="http://schemas.openxmlformats.org/officeDocument/2006/relationships/image" Target="../media/image205.png"/><Relationship Id="rId4" Type="http://schemas.openxmlformats.org/officeDocument/2006/relationships/image" Target="../media/image230.png"/><Relationship Id="rId9" Type="http://schemas.openxmlformats.org/officeDocument/2006/relationships/image" Target="../media/image234.png"/><Relationship Id="rId14" Type="http://schemas.openxmlformats.org/officeDocument/2006/relationships/image" Target="../media/image238.png"/><Relationship Id="rId22" Type="http://schemas.openxmlformats.org/officeDocument/2006/relationships/image" Target="../media/image244.png"/></Relationships>
</file>

<file path=ppt/slides/_rels/slide19.xml.rels><?xml version="1.0" encoding="UTF-8" standalone="yes"?>
<Relationships xmlns="http://schemas.openxmlformats.org/package/2006/relationships"><Relationship Id="rId3" Type="http://schemas.openxmlformats.org/officeDocument/2006/relationships/image" Target="../media/image245.JPG"/><Relationship Id="rId7" Type="http://schemas.openxmlformats.org/officeDocument/2006/relationships/image" Target="../media/image228.jpeg"/><Relationship Id="rId2" Type="http://schemas.openxmlformats.org/officeDocument/2006/relationships/notesSlide" Target="../notesSlides/notesSlide19.xml"/><Relationship Id="rId1" Type="http://schemas.openxmlformats.org/officeDocument/2006/relationships/slideLayout" Target="../slideLayouts/slideLayout170.xml"/><Relationship Id="rId6" Type="http://schemas.openxmlformats.org/officeDocument/2006/relationships/image" Target="../media/image248.JPG"/><Relationship Id="rId5" Type="http://schemas.openxmlformats.org/officeDocument/2006/relationships/image" Target="../media/image247.JPG"/><Relationship Id="rId4" Type="http://schemas.openxmlformats.org/officeDocument/2006/relationships/image" Target="../media/image246.JPG"/></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hyperlink" Target="https://www.themanufacturinginstitute.org/research/creating-pathways-for-tomorrows-workforce-today-beyond-reskilling-in-manufacturing/" TargetMode="External"/><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15.xml"/><Relationship Id="rId6" Type="http://schemas.openxmlformats.org/officeDocument/2006/relationships/hyperlink" Target="https://www.ers.usda.gov/publications/pub-details/?pubid=80893" TargetMode="External"/><Relationship Id="rId11" Type="http://schemas.openxmlformats.org/officeDocument/2006/relationships/image" Target="../media/image32.svg"/><Relationship Id="rId5" Type="http://schemas.openxmlformats.org/officeDocument/2006/relationships/hyperlink" Target="https://www.nam.org/facts-about-manufacturing/" TargetMode="External"/><Relationship Id="rId15" Type="http://schemas.openxmlformats.org/officeDocument/2006/relationships/image" Target="../media/image36.svg"/><Relationship Id="rId10" Type="http://schemas.openxmlformats.org/officeDocument/2006/relationships/image" Target="../media/image31.png"/><Relationship Id="rId4" Type="http://schemas.openxmlformats.org/officeDocument/2006/relationships/hyperlink" Target="https://www.bcg.com/publications/2015/manufacturing-reshoring" TargetMode="External"/><Relationship Id="rId9" Type="http://schemas.openxmlformats.org/officeDocument/2006/relationships/image" Target="../media/image30.png"/><Relationship Id="rId14" Type="http://schemas.openxmlformats.org/officeDocument/2006/relationships/image" Target="../media/image35.png"/></Relationships>
</file>

<file path=ppt/slides/_rels/slide20.xml.rels><?xml version="1.0" encoding="UTF-8" standalone="yes"?>
<Relationships xmlns="http://schemas.openxmlformats.org/package/2006/relationships"><Relationship Id="rId8" Type="http://schemas.openxmlformats.org/officeDocument/2006/relationships/image" Target="../media/image225.jpeg"/><Relationship Id="rId3" Type="http://schemas.openxmlformats.org/officeDocument/2006/relationships/hyperlink" Target="https://www.cesmii.org/education/educator-resources/smart-manufacturing-learning-system/" TargetMode="External"/><Relationship Id="rId7" Type="http://schemas.openxmlformats.org/officeDocument/2006/relationships/image" Target="../media/image251.png"/><Relationship Id="rId2" Type="http://schemas.openxmlformats.org/officeDocument/2006/relationships/notesSlide" Target="../notesSlides/notesSlide20.xml"/><Relationship Id="rId1" Type="http://schemas.openxmlformats.org/officeDocument/2006/relationships/slideLayout" Target="../slideLayouts/slideLayout190.xml"/><Relationship Id="rId6" Type="http://schemas.openxmlformats.org/officeDocument/2006/relationships/image" Target="../media/image205.png"/><Relationship Id="rId5" Type="http://schemas.openxmlformats.org/officeDocument/2006/relationships/image" Target="../media/image250.png"/><Relationship Id="rId4" Type="http://schemas.openxmlformats.org/officeDocument/2006/relationships/image" Target="../media/image249.png"/></Relationships>
</file>

<file path=ppt/slides/_rels/slide21.xml.rels><?xml version="1.0" encoding="UTF-8" standalone="yes"?>
<Relationships xmlns="http://schemas.openxmlformats.org/package/2006/relationships"><Relationship Id="rId3" Type="http://schemas.openxmlformats.org/officeDocument/2006/relationships/image" Target="../media/image252.png"/><Relationship Id="rId7" Type="http://schemas.openxmlformats.org/officeDocument/2006/relationships/image" Target="../media/image228.jpeg"/><Relationship Id="rId2" Type="http://schemas.openxmlformats.org/officeDocument/2006/relationships/notesSlide" Target="../notesSlides/notesSlide21.xml"/><Relationship Id="rId1" Type="http://schemas.openxmlformats.org/officeDocument/2006/relationships/slideLayout" Target="../slideLayouts/slideLayout328.xml"/><Relationship Id="rId6" Type="http://schemas.openxmlformats.org/officeDocument/2006/relationships/image" Target="../media/image242.jpg"/><Relationship Id="rId5" Type="http://schemas.openxmlformats.org/officeDocument/2006/relationships/image" Target="../media/image253.jpg"/><Relationship Id="rId4" Type="http://schemas.openxmlformats.org/officeDocument/2006/relationships/image" Target="../media/image191.png"/></Relationships>
</file>

<file path=ppt/slides/_rels/slide2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22.xml"/><Relationship Id="rId1" Type="http://schemas.openxmlformats.org/officeDocument/2006/relationships/slideLayout" Target="../slideLayouts/slideLayout170.xml"/></Relationships>
</file>

<file path=ppt/slides/_rels/slide23.xml.rels><?xml version="1.0" encoding="UTF-8" standalone="yes"?>
<Relationships xmlns="http://schemas.openxmlformats.org/package/2006/relationships"><Relationship Id="rId8" Type="http://schemas.openxmlformats.org/officeDocument/2006/relationships/image" Target="../media/image258.jpeg"/><Relationship Id="rId3" Type="http://schemas.openxmlformats.org/officeDocument/2006/relationships/image" Target="../media/image254.png"/><Relationship Id="rId7" Type="http://schemas.openxmlformats.org/officeDocument/2006/relationships/image" Target="../media/image257.jpeg"/><Relationship Id="rId2" Type="http://schemas.openxmlformats.org/officeDocument/2006/relationships/notesSlide" Target="../notesSlides/notesSlide23.xml"/><Relationship Id="rId1" Type="http://schemas.openxmlformats.org/officeDocument/2006/relationships/slideLayout" Target="../slideLayouts/slideLayout170.xml"/><Relationship Id="rId6" Type="http://schemas.openxmlformats.org/officeDocument/2006/relationships/image" Target="../media/image228.jpeg"/><Relationship Id="rId11" Type="http://schemas.openxmlformats.org/officeDocument/2006/relationships/image" Target="../media/image261.png"/><Relationship Id="rId5" Type="http://schemas.openxmlformats.org/officeDocument/2006/relationships/image" Target="../media/image256.png"/><Relationship Id="rId10" Type="http://schemas.openxmlformats.org/officeDocument/2006/relationships/image" Target="../media/image260.png"/><Relationship Id="rId4" Type="http://schemas.openxmlformats.org/officeDocument/2006/relationships/image" Target="../media/image255.png"/><Relationship Id="rId9" Type="http://schemas.openxmlformats.org/officeDocument/2006/relationships/image" Target="../media/image259.png"/></Relationships>
</file>

<file path=ppt/slides/_rels/slide24.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263.png"/></Relationships>
</file>

<file path=ppt/slides/_rels/slide25.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264.pn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228.jpeg"/><Relationship Id="rId5" Type="http://schemas.openxmlformats.org/officeDocument/2006/relationships/image" Target="../media/image225.jpeg"/><Relationship Id="rId4" Type="http://schemas.openxmlformats.org/officeDocument/2006/relationships/image" Target="../media/image256.png"/></Relationships>
</file>

<file path=ppt/slides/_rels/slide26.xml.rels><?xml version="1.0" encoding="UTF-8" standalone="yes"?>
<Relationships xmlns="http://schemas.openxmlformats.org/package/2006/relationships"><Relationship Id="rId8" Type="http://schemas.openxmlformats.org/officeDocument/2006/relationships/image" Target="../media/image268.jpeg"/><Relationship Id="rId3" Type="http://schemas.openxmlformats.org/officeDocument/2006/relationships/image" Target="../media/image265.png"/><Relationship Id="rId7" Type="http://schemas.openxmlformats.org/officeDocument/2006/relationships/image" Target="../media/image218.jpg"/><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image" Target="../media/image217.jpg"/><Relationship Id="rId11" Type="http://schemas.openxmlformats.org/officeDocument/2006/relationships/image" Target="../media/image271.png"/><Relationship Id="rId5" Type="http://schemas.openxmlformats.org/officeDocument/2006/relationships/image" Target="../media/image267.emf"/><Relationship Id="rId10" Type="http://schemas.openxmlformats.org/officeDocument/2006/relationships/image" Target="../media/image270.jpg"/><Relationship Id="rId4" Type="http://schemas.openxmlformats.org/officeDocument/2006/relationships/image" Target="../media/image266.png"/><Relationship Id="rId9" Type="http://schemas.openxmlformats.org/officeDocument/2006/relationships/image" Target="../media/image269.jpg"/></Relationships>
</file>

<file path=ppt/slides/_rels/slide27.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27.xml"/><Relationship Id="rId1" Type="http://schemas.openxmlformats.org/officeDocument/2006/relationships/slideLayout" Target="../slideLayouts/slideLayout170.xml"/></Relationships>
</file>

<file path=ppt/slides/_rels/slide28.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28.xml"/><Relationship Id="rId1" Type="http://schemas.openxmlformats.org/officeDocument/2006/relationships/slideLayout" Target="../slideLayouts/slideLayout170.xml"/></Relationships>
</file>

<file path=ppt/slides/_rels/slide29.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29.xml"/><Relationship Id="rId1" Type="http://schemas.openxmlformats.org/officeDocument/2006/relationships/slideLayout" Target="../slideLayouts/slideLayout170.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30.xml"/><Relationship Id="rId1" Type="http://schemas.openxmlformats.org/officeDocument/2006/relationships/slideLayout" Target="../slideLayouts/slideLayout170.xml"/></Relationships>
</file>

<file path=ppt/slides/_rels/slide31.xml.rels><?xml version="1.0" encoding="UTF-8" standalone="yes"?>
<Relationships xmlns="http://schemas.openxmlformats.org/package/2006/relationships"><Relationship Id="rId8" Type="http://schemas.openxmlformats.org/officeDocument/2006/relationships/image" Target="../media/image275.jpeg"/><Relationship Id="rId13" Type="http://schemas.openxmlformats.org/officeDocument/2006/relationships/image" Target="../media/image206.png"/><Relationship Id="rId18" Type="http://schemas.openxmlformats.org/officeDocument/2006/relationships/image" Target="../media/image271.png"/><Relationship Id="rId3" Type="http://schemas.openxmlformats.org/officeDocument/2006/relationships/image" Target="../media/image273.emf"/><Relationship Id="rId21" Type="http://schemas.openxmlformats.org/officeDocument/2006/relationships/hyperlink" Target="https://www.cesmii.org/education/educator-resources/smart-manufacturing-learning-system/" TargetMode="External"/><Relationship Id="rId7" Type="http://schemas.openxmlformats.org/officeDocument/2006/relationships/image" Target="../media/image274.png"/><Relationship Id="rId12" Type="http://schemas.openxmlformats.org/officeDocument/2006/relationships/image" Target="../media/image276.png"/><Relationship Id="rId17" Type="http://schemas.openxmlformats.org/officeDocument/2006/relationships/image" Target="../media/image270.jpg"/><Relationship Id="rId2" Type="http://schemas.openxmlformats.org/officeDocument/2006/relationships/notesSlide" Target="../notesSlides/notesSlide31.xml"/><Relationship Id="rId16" Type="http://schemas.openxmlformats.org/officeDocument/2006/relationships/image" Target="../media/image269.jpg"/><Relationship Id="rId20" Type="http://schemas.openxmlformats.org/officeDocument/2006/relationships/hyperlink" Target="https://www.cesmii.org/education/education-catalog/" TargetMode="External"/><Relationship Id="rId1" Type="http://schemas.openxmlformats.org/officeDocument/2006/relationships/slideLayout" Target="../slideLayouts/slideLayout185.xml"/><Relationship Id="rId6" Type="http://schemas.openxmlformats.org/officeDocument/2006/relationships/hyperlink" Target="https://www.cesmii.org/cesmii-education-program-catalog/" TargetMode="External"/><Relationship Id="rId11" Type="http://schemas.openxmlformats.org/officeDocument/2006/relationships/image" Target="../media/image205.png"/><Relationship Id="rId5" Type="http://schemas.openxmlformats.org/officeDocument/2006/relationships/image" Target="../media/image267.emf"/><Relationship Id="rId15" Type="http://schemas.openxmlformats.org/officeDocument/2006/relationships/image" Target="../media/image268.jpeg"/><Relationship Id="rId10" Type="http://schemas.openxmlformats.org/officeDocument/2006/relationships/hyperlink" Target="https://www.dimelab.org/copy-of-wolfware-outreach-1" TargetMode="External"/><Relationship Id="rId19" Type="http://schemas.openxmlformats.org/officeDocument/2006/relationships/hyperlink" Target="http://www.cesmii.org/education" TargetMode="External"/><Relationship Id="rId4" Type="http://schemas.openxmlformats.org/officeDocument/2006/relationships/image" Target="../media/image265.png"/><Relationship Id="rId9" Type="http://schemas.openxmlformats.org/officeDocument/2006/relationships/hyperlink" Target="http://comingsoon.digitalfoundrynk.com.pages.services/level-3-certificate/?ts=1623417405919" TargetMode="External"/><Relationship Id="rId14" Type="http://schemas.openxmlformats.org/officeDocument/2006/relationships/image" Target="../media/image204.png"/><Relationship Id="rId22" Type="http://schemas.openxmlformats.org/officeDocument/2006/relationships/hyperlink" Target="https://www.cesmii.org/education/knowledge-portal/"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cesmii.org/education/knowledge-portal/" TargetMode="External"/><Relationship Id="rId2" Type="http://schemas.openxmlformats.org/officeDocument/2006/relationships/notesSlide" Target="../notesSlides/notesSlide32.xml"/><Relationship Id="rId1" Type="http://schemas.openxmlformats.org/officeDocument/2006/relationships/slideLayout" Target="../slideLayouts/slideLayout19.xml"/><Relationship Id="rId6" Type="http://schemas.openxmlformats.org/officeDocument/2006/relationships/hyperlink" Target="http://www.cesmii.org/education" TargetMode="External"/><Relationship Id="rId5" Type="http://schemas.openxmlformats.org/officeDocument/2006/relationships/hyperlink" Target="https://www.cesmii.org/education/education-catalog/" TargetMode="External"/><Relationship Id="rId4" Type="http://schemas.openxmlformats.org/officeDocument/2006/relationships/hyperlink" Target="https://www.cesmii.org/education/educator-resources/smart-manufacturing-learning-syste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3.png"/><Relationship Id="rId1" Type="http://schemas.openxmlformats.org/officeDocument/2006/relationships/slideLayout" Target="../slideLayouts/slideLayout150.xml"/><Relationship Id="rId4" Type="http://schemas.openxmlformats.org/officeDocument/2006/relationships/hyperlink" Target="http://www.cesmii.org/education"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75.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1.emf"/><Relationship Id="rId9" Type="http://schemas.openxmlformats.org/officeDocument/2006/relationships/image" Target="../media/image42.png"/><Relationship Id="rId14" Type="http://schemas.openxmlformats.org/officeDocument/2006/relationships/hyperlink" Target="http://www.cesmii.org/"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0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hyperlink" Target="http://www.cesmii.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26.xml"/><Relationship Id="rId5" Type="http://schemas.openxmlformats.org/officeDocument/2006/relationships/hyperlink" Target="http://www.cesmii.org/" TargetMode="Externa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17" Type="http://schemas.openxmlformats.org/officeDocument/2006/relationships/image" Target="../media/image168.jpeg"/><Relationship Id="rId21" Type="http://schemas.openxmlformats.org/officeDocument/2006/relationships/image" Target="../media/image72.png"/><Relationship Id="rId42" Type="http://schemas.openxmlformats.org/officeDocument/2006/relationships/image" Target="../media/image93.png"/><Relationship Id="rId63" Type="http://schemas.openxmlformats.org/officeDocument/2006/relationships/image" Target="../media/image114.png"/><Relationship Id="rId84" Type="http://schemas.openxmlformats.org/officeDocument/2006/relationships/image" Target="../media/image135.png"/><Relationship Id="rId138" Type="http://schemas.openxmlformats.org/officeDocument/2006/relationships/image" Target="../media/image189.png"/><Relationship Id="rId107" Type="http://schemas.openxmlformats.org/officeDocument/2006/relationships/image" Target="../media/image158.jpeg"/><Relationship Id="rId11" Type="http://schemas.openxmlformats.org/officeDocument/2006/relationships/image" Target="../media/image62.png"/><Relationship Id="rId32" Type="http://schemas.openxmlformats.org/officeDocument/2006/relationships/image" Target="../media/image83.png"/><Relationship Id="rId37" Type="http://schemas.openxmlformats.org/officeDocument/2006/relationships/image" Target="../media/image88.png"/><Relationship Id="rId53" Type="http://schemas.openxmlformats.org/officeDocument/2006/relationships/image" Target="../media/image104.png"/><Relationship Id="rId58" Type="http://schemas.openxmlformats.org/officeDocument/2006/relationships/image" Target="../media/image109.png"/><Relationship Id="rId74" Type="http://schemas.openxmlformats.org/officeDocument/2006/relationships/image" Target="../media/image125.png"/><Relationship Id="rId79" Type="http://schemas.openxmlformats.org/officeDocument/2006/relationships/image" Target="../media/image130.png"/><Relationship Id="rId102" Type="http://schemas.openxmlformats.org/officeDocument/2006/relationships/image" Target="../media/image153.svg"/><Relationship Id="rId123" Type="http://schemas.openxmlformats.org/officeDocument/2006/relationships/image" Target="../media/image174.png"/><Relationship Id="rId128" Type="http://schemas.openxmlformats.org/officeDocument/2006/relationships/image" Target="../media/image179.png"/><Relationship Id="rId5" Type="http://schemas.openxmlformats.org/officeDocument/2006/relationships/image" Target="../media/image56.jpeg"/><Relationship Id="rId90" Type="http://schemas.openxmlformats.org/officeDocument/2006/relationships/image" Target="../media/image141.png"/><Relationship Id="rId95" Type="http://schemas.openxmlformats.org/officeDocument/2006/relationships/image" Target="../media/image146.jpeg"/><Relationship Id="rId22" Type="http://schemas.openxmlformats.org/officeDocument/2006/relationships/image" Target="../media/image73.png"/><Relationship Id="rId27" Type="http://schemas.openxmlformats.org/officeDocument/2006/relationships/image" Target="../media/image78.png"/><Relationship Id="rId43" Type="http://schemas.openxmlformats.org/officeDocument/2006/relationships/image" Target="../media/image94.png"/><Relationship Id="rId48" Type="http://schemas.openxmlformats.org/officeDocument/2006/relationships/image" Target="../media/image99.jpeg"/><Relationship Id="rId64" Type="http://schemas.openxmlformats.org/officeDocument/2006/relationships/image" Target="../media/image115.png"/><Relationship Id="rId69" Type="http://schemas.openxmlformats.org/officeDocument/2006/relationships/image" Target="../media/image120.png"/><Relationship Id="rId113" Type="http://schemas.openxmlformats.org/officeDocument/2006/relationships/image" Target="../media/image164.png"/><Relationship Id="rId118" Type="http://schemas.openxmlformats.org/officeDocument/2006/relationships/image" Target="../media/image169.png"/><Relationship Id="rId134" Type="http://schemas.openxmlformats.org/officeDocument/2006/relationships/image" Target="../media/image185.png"/><Relationship Id="rId139" Type="http://schemas.openxmlformats.org/officeDocument/2006/relationships/image" Target="../media/image190.png"/><Relationship Id="rId80" Type="http://schemas.openxmlformats.org/officeDocument/2006/relationships/image" Target="../media/image131.png"/><Relationship Id="rId85" Type="http://schemas.openxmlformats.org/officeDocument/2006/relationships/image" Target="../media/image136.png"/><Relationship Id="rId12" Type="http://schemas.openxmlformats.org/officeDocument/2006/relationships/image" Target="../media/image63.png"/><Relationship Id="rId17" Type="http://schemas.openxmlformats.org/officeDocument/2006/relationships/image" Target="../media/image68.png"/><Relationship Id="rId33" Type="http://schemas.openxmlformats.org/officeDocument/2006/relationships/image" Target="../media/image84.png"/><Relationship Id="rId38" Type="http://schemas.openxmlformats.org/officeDocument/2006/relationships/image" Target="../media/image89.jpeg"/><Relationship Id="rId59" Type="http://schemas.openxmlformats.org/officeDocument/2006/relationships/image" Target="../media/image110.png"/><Relationship Id="rId103" Type="http://schemas.openxmlformats.org/officeDocument/2006/relationships/image" Target="../media/image154.png"/><Relationship Id="rId108" Type="http://schemas.openxmlformats.org/officeDocument/2006/relationships/image" Target="../media/image159.png"/><Relationship Id="rId124" Type="http://schemas.openxmlformats.org/officeDocument/2006/relationships/image" Target="../media/image175.png"/><Relationship Id="rId129" Type="http://schemas.openxmlformats.org/officeDocument/2006/relationships/image" Target="../media/image180.jpeg"/><Relationship Id="rId54" Type="http://schemas.openxmlformats.org/officeDocument/2006/relationships/image" Target="../media/image105.png"/><Relationship Id="rId70" Type="http://schemas.openxmlformats.org/officeDocument/2006/relationships/image" Target="../media/image121.png"/><Relationship Id="rId75" Type="http://schemas.openxmlformats.org/officeDocument/2006/relationships/image" Target="../media/image126.png"/><Relationship Id="rId91" Type="http://schemas.openxmlformats.org/officeDocument/2006/relationships/image" Target="../media/image142.png"/><Relationship Id="rId96" Type="http://schemas.openxmlformats.org/officeDocument/2006/relationships/image" Target="../media/image147.png"/><Relationship Id="rId140" Type="http://schemas.openxmlformats.org/officeDocument/2006/relationships/hyperlink" Target="http://www.cesmii.org/" TargetMode="External"/><Relationship Id="rId1" Type="http://schemas.openxmlformats.org/officeDocument/2006/relationships/slideLayout" Target="../slideLayouts/slideLayout149.xml"/><Relationship Id="rId6" Type="http://schemas.openxmlformats.org/officeDocument/2006/relationships/image" Target="../media/image57.png"/><Relationship Id="rId23" Type="http://schemas.openxmlformats.org/officeDocument/2006/relationships/image" Target="../media/image74.png"/><Relationship Id="rId28" Type="http://schemas.openxmlformats.org/officeDocument/2006/relationships/image" Target="../media/image79.png"/><Relationship Id="rId49" Type="http://schemas.openxmlformats.org/officeDocument/2006/relationships/image" Target="../media/image100.png"/><Relationship Id="rId114" Type="http://schemas.openxmlformats.org/officeDocument/2006/relationships/image" Target="../media/image165.png"/><Relationship Id="rId119" Type="http://schemas.openxmlformats.org/officeDocument/2006/relationships/image" Target="../media/image170.jpeg"/><Relationship Id="rId44" Type="http://schemas.openxmlformats.org/officeDocument/2006/relationships/image" Target="../media/image95.png"/><Relationship Id="rId60" Type="http://schemas.openxmlformats.org/officeDocument/2006/relationships/image" Target="../media/image111.png"/><Relationship Id="rId65" Type="http://schemas.openxmlformats.org/officeDocument/2006/relationships/image" Target="../media/image116.png"/><Relationship Id="rId81" Type="http://schemas.openxmlformats.org/officeDocument/2006/relationships/image" Target="../media/image132.png"/><Relationship Id="rId86" Type="http://schemas.openxmlformats.org/officeDocument/2006/relationships/image" Target="../media/image137.png"/><Relationship Id="rId130" Type="http://schemas.openxmlformats.org/officeDocument/2006/relationships/image" Target="../media/image181.png"/><Relationship Id="rId135" Type="http://schemas.openxmlformats.org/officeDocument/2006/relationships/image" Target="../media/image186.jpeg"/><Relationship Id="rId13" Type="http://schemas.openxmlformats.org/officeDocument/2006/relationships/image" Target="../media/image64.png"/><Relationship Id="rId18" Type="http://schemas.openxmlformats.org/officeDocument/2006/relationships/image" Target="../media/image69.png"/><Relationship Id="rId39" Type="http://schemas.openxmlformats.org/officeDocument/2006/relationships/image" Target="../media/image90.png"/><Relationship Id="rId109" Type="http://schemas.openxmlformats.org/officeDocument/2006/relationships/image" Target="../media/image160.jpeg"/><Relationship Id="rId34" Type="http://schemas.openxmlformats.org/officeDocument/2006/relationships/image" Target="../media/image85.png"/><Relationship Id="rId50" Type="http://schemas.openxmlformats.org/officeDocument/2006/relationships/image" Target="../media/image101.png"/><Relationship Id="rId55" Type="http://schemas.openxmlformats.org/officeDocument/2006/relationships/image" Target="../media/image106.png"/><Relationship Id="rId76" Type="http://schemas.openxmlformats.org/officeDocument/2006/relationships/image" Target="../media/image127.png"/><Relationship Id="rId97" Type="http://schemas.openxmlformats.org/officeDocument/2006/relationships/image" Target="../media/image148.png"/><Relationship Id="rId104" Type="http://schemas.openxmlformats.org/officeDocument/2006/relationships/image" Target="../media/image155.jpeg"/><Relationship Id="rId120" Type="http://schemas.openxmlformats.org/officeDocument/2006/relationships/image" Target="../media/image171.png"/><Relationship Id="rId125" Type="http://schemas.openxmlformats.org/officeDocument/2006/relationships/image" Target="../media/image176.png"/><Relationship Id="rId141" Type="http://schemas.openxmlformats.org/officeDocument/2006/relationships/image" Target="../media/image191.png"/><Relationship Id="rId7" Type="http://schemas.openxmlformats.org/officeDocument/2006/relationships/image" Target="../media/image58.png"/><Relationship Id="rId71" Type="http://schemas.openxmlformats.org/officeDocument/2006/relationships/image" Target="../media/image122.png"/><Relationship Id="rId92" Type="http://schemas.openxmlformats.org/officeDocument/2006/relationships/image" Target="../media/image143.jpeg"/><Relationship Id="rId2" Type="http://schemas.openxmlformats.org/officeDocument/2006/relationships/notesSlide" Target="../notesSlides/notesSlide7.xml"/><Relationship Id="rId29" Type="http://schemas.openxmlformats.org/officeDocument/2006/relationships/image" Target="../media/image80.png"/><Relationship Id="rId24" Type="http://schemas.openxmlformats.org/officeDocument/2006/relationships/image" Target="../media/image75.png"/><Relationship Id="rId40" Type="http://schemas.openxmlformats.org/officeDocument/2006/relationships/image" Target="../media/image91.png"/><Relationship Id="rId45" Type="http://schemas.openxmlformats.org/officeDocument/2006/relationships/image" Target="../media/image96.png"/><Relationship Id="rId66" Type="http://schemas.openxmlformats.org/officeDocument/2006/relationships/image" Target="../media/image117.png"/><Relationship Id="rId87" Type="http://schemas.openxmlformats.org/officeDocument/2006/relationships/image" Target="../media/image138.png"/><Relationship Id="rId110" Type="http://schemas.openxmlformats.org/officeDocument/2006/relationships/image" Target="../media/image161.png"/><Relationship Id="rId115" Type="http://schemas.openxmlformats.org/officeDocument/2006/relationships/image" Target="../media/image166.png"/><Relationship Id="rId131" Type="http://schemas.openxmlformats.org/officeDocument/2006/relationships/image" Target="../media/image182.png"/><Relationship Id="rId136" Type="http://schemas.openxmlformats.org/officeDocument/2006/relationships/image" Target="../media/image187.png"/><Relationship Id="rId61" Type="http://schemas.openxmlformats.org/officeDocument/2006/relationships/image" Target="../media/image112.png"/><Relationship Id="rId82" Type="http://schemas.openxmlformats.org/officeDocument/2006/relationships/image" Target="../media/image133.png"/><Relationship Id="rId19" Type="http://schemas.openxmlformats.org/officeDocument/2006/relationships/image" Target="../media/image70.png"/><Relationship Id="rId14" Type="http://schemas.openxmlformats.org/officeDocument/2006/relationships/image" Target="../media/image65.png"/><Relationship Id="rId30" Type="http://schemas.openxmlformats.org/officeDocument/2006/relationships/image" Target="../media/image81.png"/><Relationship Id="rId35" Type="http://schemas.openxmlformats.org/officeDocument/2006/relationships/image" Target="../media/image86.png"/><Relationship Id="rId56" Type="http://schemas.openxmlformats.org/officeDocument/2006/relationships/image" Target="../media/image107.png"/><Relationship Id="rId77" Type="http://schemas.openxmlformats.org/officeDocument/2006/relationships/image" Target="../media/image128.png"/><Relationship Id="rId100" Type="http://schemas.openxmlformats.org/officeDocument/2006/relationships/image" Target="../media/image151.png"/><Relationship Id="rId105" Type="http://schemas.openxmlformats.org/officeDocument/2006/relationships/image" Target="../media/image156.png"/><Relationship Id="rId126" Type="http://schemas.openxmlformats.org/officeDocument/2006/relationships/image" Target="../media/image177.png"/><Relationship Id="rId8" Type="http://schemas.openxmlformats.org/officeDocument/2006/relationships/image" Target="../media/image59.png"/><Relationship Id="rId51" Type="http://schemas.openxmlformats.org/officeDocument/2006/relationships/image" Target="../media/image102.png"/><Relationship Id="rId72" Type="http://schemas.openxmlformats.org/officeDocument/2006/relationships/image" Target="../media/image123.png"/><Relationship Id="rId93" Type="http://schemas.openxmlformats.org/officeDocument/2006/relationships/image" Target="../media/image144.jpeg"/><Relationship Id="rId98" Type="http://schemas.openxmlformats.org/officeDocument/2006/relationships/image" Target="../media/image149.jpeg"/><Relationship Id="rId121" Type="http://schemas.openxmlformats.org/officeDocument/2006/relationships/image" Target="../media/image172.png"/><Relationship Id="rId142" Type="http://schemas.openxmlformats.org/officeDocument/2006/relationships/image" Target="../media/image192.png"/><Relationship Id="rId3" Type="http://schemas.openxmlformats.org/officeDocument/2006/relationships/image" Target="../media/image54.png"/><Relationship Id="rId25" Type="http://schemas.openxmlformats.org/officeDocument/2006/relationships/image" Target="../media/image76.png"/><Relationship Id="rId46" Type="http://schemas.openxmlformats.org/officeDocument/2006/relationships/image" Target="../media/image97.png"/><Relationship Id="rId67" Type="http://schemas.openxmlformats.org/officeDocument/2006/relationships/image" Target="../media/image118.png"/><Relationship Id="rId116" Type="http://schemas.openxmlformats.org/officeDocument/2006/relationships/image" Target="../media/image167.png"/><Relationship Id="rId137" Type="http://schemas.openxmlformats.org/officeDocument/2006/relationships/image" Target="../media/image188.png"/><Relationship Id="rId20" Type="http://schemas.openxmlformats.org/officeDocument/2006/relationships/image" Target="../media/image71.png"/><Relationship Id="rId41" Type="http://schemas.openxmlformats.org/officeDocument/2006/relationships/image" Target="../media/image92.png"/><Relationship Id="rId62" Type="http://schemas.openxmlformats.org/officeDocument/2006/relationships/image" Target="../media/image113.png"/><Relationship Id="rId83" Type="http://schemas.openxmlformats.org/officeDocument/2006/relationships/image" Target="../media/image134.png"/><Relationship Id="rId88" Type="http://schemas.openxmlformats.org/officeDocument/2006/relationships/image" Target="../media/image139.png"/><Relationship Id="rId111" Type="http://schemas.openxmlformats.org/officeDocument/2006/relationships/image" Target="../media/image162.svg"/><Relationship Id="rId132" Type="http://schemas.openxmlformats.org/officeDocument/2006/relationships/image" Target="../media/image183.jpg"/><Relationship Id="rId15" Type="http://schemas.openxmlformats.org/officeDocument/2006/relationships/image" Target="../media/image66.png"/><Relationship Id="rId36" Type="http://schemas.openxmlformats.org/officeDocument/2006/relationships/image" Target="../media/image87.png"/><Relationship Id="rId57" Type="http://schemas.openxmlformats.org/officeDocument/2006/relationships/image" Target="../media/image108.png"/><Relationship Id="rId106" Type="http://schemas.openxmlformats.org/officeDocument/2006/relationships/image" Target="../media/image157.jpeg"/><Relationship Id="rId127" Type="http://schemas.openxmlformats.org/officeDocument/2006/relationships/image" Target="../media/image178.png"/><Relationship Id="rId10" Type="http://schemas.openxmlformats.org/officeDocument/2006/relationships/image" Target="../media/image61.png"/><Relationship Id="rId31" Type="http://schemas.openxmlformats.org/officeDocument/2006/relationships/image" Target="../media/image82.png"/><Relationship Id="rId52" Type="http://schemas.openxmlformats.org/officeDocument/2006/relationships/image" Target="../media/image103.png"/><Relationship Id="rId73" Type="http://schemas.openxmlformats.org/officeDocument/2006/relationships/image" Target="../media/image124.png"/><Relationship Id="rId78" Type="http://schemas.openxmlformats.org/officeDocument/2006/relationships/image" Target="../media/image129.jpeg"/><Relationship Id="rId94" Type="http://schemas.openxmlformats.org/officeDocument/2006/relationships/image" Target="../media/image145.jpeg"/><Relationship Id="rId99" Type="http://schemas.openxmlformats.org/officeDocument/2006/relationships/image" Target="../media/image150.png"/><Relationship Id="rId101" Type="http://schemas.openxmlformats.org/officeDocument/2006/relationships/image" Target="../media/image152.png"/><Relationship Id="rId122" Type="http://schemas.openxmlformats.org/officeDocument/2006/relationships/image" Target="../media/image173.png"/><Relationship Id="rId143" Type="http://schemas.openxmlformats.org/officeDocument/2006/relationships/image" Target="../media/image193.jpeg"/><Relationship Id="rId4" Type="http://schemas.openxmlformats.org/officeDocument/2006/relationships/image" Target="../media/image55.png"/><Relationship Id="rId9" Type="http://schemas.openxmlformats.org/officeDocument/2006/relationships/image" Target="../media/image60.png"/><Relationship Id="rId26" Type="http://schemas.openxmlformats.org/officeDocument/2006/relationships/image" Target="../media/image77.png"/><Relationship Id="rId47" Type="http://schemas.openxmlformats.org/officeDocument/2006/relationships/image" Target="../media/image98.png"/><Relationship Id="rId68" Type="http://schemas.openxmlformats.org/officeDocument/2006/relationships/image" Target="../media/image119.png"/><Relationship Id="rId89" Type="http://schemas.openxmlformats.org/officeDocument/2006/relationships/image" Target="../media/image140.png"/><Relationship Id="rId112" Type="http://schemas.openxmlformats.org/officeDocument/2006/relationships/image" Target="../media/image163.png"/><Relationship Id="rId133" Type="http://schemas.openxmlformats.org/officeDocument/2006/relationships/image" Target="../media/image184.jpeg"/><Relationship Id="rId16" Type="http://schemas.openxmlformats.org/officeDocument/2006/relationships/image" Target="../media/image67.pn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61.xml"/><Relationship Id="rId6" Type="http://schemas.openxmlformats.org/officeDocument/2006/relationships/hyperlink" Target="http://www.cesmii.org/education" TargetMode="External"/><Relationship Id="rId5" Type="http://schemas.openxmlformats.org/officeDocument/2006/relationships/image" Target="../media/image195.svg"/><Relationship Id="rId4" Type="http://schemas.openxmlformats.org/officeDocument/2006/relationships/image" Target="../media/image194.png"/></Relationships>
</file>

<file path=ppt/slides/_rels/slide9.xml.rels><?xml version="1.0" encoding="UTF-8" standalone="yes"?>
<Relationships xmlns="http://schemas.openxmlformats.org/package/2006/relationships"><Relationship Id="rId3" Type="http://schemas.openxmlformats.org/officeDocument/2006/relationships/hyperlink" Target="https://www.gartner.com/en/supply-chain/insights/supply-chain-digital-transformation" TargetMode="External"/><Relationship Id="rId7" Type="http://schemas.openxmlformats.org/officeDocument/2006/relationships/image" Target="../media/image196.png"/><Relationship Id="rId2" Type="http://schemas.openxmlformats.org/officeDocument/2006/relationships/notesSlide" Target="../notesSlides/notesSlide9.xml"/><Relationship Id="rId1" Type="http://schemas.openxmlformats.org/officeDocument/2006/relationships/slideLayout" Target="../slideLayouts/slideLayout87.xml"/><Relationship Id="rId6" Type="http://schemas.openxmlformats.org/officeDocument/2006/relationships/hyperlink" Target="https://www.gartner.com/smarterwithgartner/focus-for-smart-factories-turns-to-managing-people/" TargetMode="External"/><Relationship Id="rId5" Type="http://schemas.openxmlformats.org/officeDocument/2006/relationships/hyperlink" Target="https://www.gartner.com/en/newsroom/press-releases/2021-03-10-gartner-says-adoption-of-hyperautomation-by-gen-z-will-drive-supply-chain-autonomy-" TargetMode="External"/><Relationship Id="rId4" Type="http://schemas.openxmlformats.org/officeDocument/2006/relationships/hyperlink" Target="https://www.gartner.com/analyst/3659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A268F5C8-54EB-1930-C24C-1A1E2E6FBE3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Arial" panose="020B0604020202020204"/>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58575A">
                  <a:lumMod val="40000"/>
                  <a:lumOff val="60000"/>
                </a:srgbClr>
              </a:solidFill>
              <a:effectLst/>
              <a:uLnTx/>
              <a:uFillTx/>
              <a:latin typeface="Arial" panose="020B0604020202020204"/>
              <a:ea typeface="+mn-ea"/>
              <a:cs typeface="Calibri" panose="020F0502020204030204" pitchFamily="34" charset="0"/>
            </a:endParaRPr>
          </a:p>
        </p:txBody>
      </p:sp>
      <p:pic>
        <p:nvPicPr>
          <p:cNvPr id="4" name="Picture 3" descr="Qr code&#10;&#10;Description automatically generated">
            <a:extLst>
              <a:ext uri="{FF2B5EF4-FFF2-40B4-BE49-F238E27FC236}">
                <a16:creationId xmlns:a16="http://schemas.microsoft.com/office/drawing/2014/main" id="{2E308534-535B-938F-184A-0F946E8D3C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66473" y="1390852"/>
            <a:ext cx="2068988" cy="665524"/>
          </a:xfrm>
          <a:prstGeom prst="rect">
            <a:avLst/>
          </a:prstGeom>
        </p:spPr>
      </p:pic>
      <p:sp>
        <p:nvSpPr>
          <p:cNvPr id="7" name="Title 1">
            <a:extLst>
              <a:ext uri="{FF2B5EF4-FFF2-40B4-BE49-F238E27FC236}">
                <a16:creationId xmlns:a16="http://schemas.microsoft.com/office/drawing/2014/main" id="{330092A5-86E0-B0CE-C223-8399A4F0D8A3}"/>
              </a:ext>
            </a:extLst>
          </p:cNvPr>
          <p:cNvSpPr txBox="1">
            <a:spLocks/>
          </p:cNvSpPr>
          <p:nvPr/>
        </p:nvSpPr>
        <p:spPr>
          <a:xfrm>
            <a:off x="5072076" y="2300027"/>
            <a:ext cx="6670474" cy="1289650"/>
          </a:xfrm>
          <a:prstGeom prst="rect">
            <a:avLst/>
          </a:prstGeom>
        </p:spPr>
        <p:txBody>
          <a:bodyPr lIns="182880" rIns="182880" anchor="t">
            <a:normAutofit/>
          </a:bodyPr>
          <a:lstStyle>
            <a:lvl1pPr marL="288925" indent="-288925" algn="l" defTabSz="914400" rtl="0" eaLnBrk="1" latinLnBrk="0" hangingPunct="1">
              <a:lnSpc>
                <a:spcPct val="90000"/>
              </a:lnSpc>
              <a:spcBef>
                <a:spcPct val="0"/>
              </a:spcBef>
              <a:buNone/>
              <a:tabLst/>
              <a:defRPr sz="3600" kern="1200">
                <a:solidFill>
                  <a:schemeClr val="tx1"/>
                </a:solidFill>
                <a:latin typeface="+mj-lt"/>
                <a:ea typeface="+mj-ea"/>
                <a:cs typeface="+mj-cs"/>
              </a:defRPr>
            </a:lvl1pPr>
          </a:lstStyle>
          <a:p>
            <a:pPr marL="15875" marR="0" lvl="0" indent="-15875"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panose="020B0604020202020204"/>
                <a:ea typeface="+mj-ea"/>
                <a:cs typeface="+mj-cs"/>
              </a:rPr>
              <a:t>Workforce Skills Drive </a:t>
            </a:r>
          </a:p>
          <a:p>
            <a:pPr marL="15875" marR="0" lvl="0" indent="-15875"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panose="020B0604020202020204"/>
                <a:ea typeface="+mj-ea"/>
                <a:cs typeface="+mj-cs"/>
              </a:rPr>
              <a:t>Smart Manufacturing Success</a:t>
            </a:r>
          </a:p>
          <a:p>
            <a:pPr marL="15875" marR="0" lvl="0" indent="-15875" algn="l" defTabSz="914400" rtl="0" eaLnBrk="1" fontAlgn="auto" latinLnBrk="0" hangingPunct="1">
              <a:lnSpc>
                <a:spcPct val="90000"/>
              </a:lnSpc>
              <a:spcBef>
                <a:spcPct val="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Arial" panose="020B0604020202020204"/>
              <a:ea typeface="+mj-ea"/>
              <a:cs typeface="+mj-cs"/>
            </a:endParaRPr>
          </a:p>
        </p:txBody>
      </p:sp>
      <p:sp>
        <p:nvSpPr>
          <p:cNvPr id="2" name="Title 1">
            <a:extLst>
              <a:ext uri="{FF2B5EF4-FFF2-40B4-BE49-F238E27FC236}">
                <a16:creationId xmlns:a16="http://schemas.microsoft.com/office/drawing/2014/main" id="{E01AE543-CECE-480A-EBF6-1E74705BCFE4}"/>
              </a:ext>
            </a:extLst>
          </p:cNvPr>
          <p:cNvSpPr txBox="1">
            <a:spLocks/>
          </p:cNvSpPr>
          <p:nvPr/>
        </p:nvSpPr>
        <p:spPr>
          <a:xfrm>
            <a:off x="5521527" y="4595246"/>
            <a:ext cx="6297816" cy="662992"/>
          </a:xfrm>
          <a:prstGeom prst="rect">
            <a:avLst/>
          </a:prstGeom>
        </p:spPr>
        <p:txBody>
          <a:bodyPr lIns="182880" rIns="182880" anchor="t">
            <a:normAutofit/>
          </a:bodyPr>
          <a:lstStyle>
            <a:lvl1pPr marL="288925" indent="-288925" algn="l" defTabSz="914400" rtl="0" eaLnBrk="1" latinLnBrk="0" hangingPunct="1">
              <a:lnSpc>
                <a:spcPct val="90000"/>
              </a:lnSpc>
              <a:spcBef>
                <a:spcPct val="0"/>
              </a:spcBef>
              <a:buNone/>
              <a:tabLst/>
              <a:defRPr sz="3600" kern="1200">
                <a:solidFill>
                  <a:schemeClr val="tx1"/>
                </a:solidFill>
                <a:latin typeface="+mj-lt"/>
                <a:ea typeface="+mj-ea"/>
                <a:cs typeface="+mj-cs"/>
              </a:defRPr>
            </a:lvl1pPr>
          </a:lstStyle>
          <a:p>
            <a:pPr marL="15875" marR="0" lvl="0" indent="-15875" algn="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j-ea"/>
                <a:cs typeface="+mj-cs"/>
              </a:rPr>
              <a:t>Conrad Leiva</a:t>
            </a:r>
          </a:p>
          <a:p>
            <a:pPr marL="15875" marR="0" lvl="0" indent="-15875" algn="r" defTabSz="914400" rtl="0" eaLnBrk="1" fontAlgn="auto" latinLnBrk="0" hangingPunct="1">
              <a:lnSpc>
                <a:spcPct val="90000"/>
              </a:lnSpc>
              <a:spcBef>
                <a:spcPct val="0"/>
              </a:spcBef>
              <a:spcAft>
                <a:spcPts val="0"/>
              </a:spcAft>
              <a:buClrTx/>
              <a:buSzTx/>
              <a:buFontTx/>
              <a:buNone/>
              <a:tabLst/>
              <a:defRPr/>
            </a:pPr>
            <a:r>
              <a:rPr lang="en-US" sz="1800" dirty="0">
                <a:solidFill>
                  <a:srgbClr val="FFFFFF"/>
                </a:solidFill>
                <a:latin typeface="Arial" panose="020B0604020202020204"/>
              </a:rPr>
              <a:t>VP Ecosystem &amp; Workforce Development, </a:t>
            </a:r>
            <a:r>
              <a:rPr kumimoji="0" lang="en-US" sz="1800" b="0" i="0" u="none" strike="noStrike" kern="1200" cap="none" spc="0" normalizeH="0" baseline="0" noProof="0" dirty="0">
                <a:ln>
                  <a:noFill/>
                </a:ln>
                <a:solidFill>
                  <a:srgbClr val="FFFFFF"/>
                </a:solidFill>
                <a:effectLst/>
                <a:uLnTx/>
                <a:uFillTx/>
                <a:latin typeface="Arial" panose="020B0604020202020204"/>
                <a:ea typeface="+mj-ea"/>
                <a:cs typeface="+mj-cs"/>
              </a:rPr>
              <a:t>CESMII</a:t>
            </a:r>
            <a:endParaRPr kumimoji="0" lang="en-US" sz="2200" b="0" i="0" u="none" strike="noStrike" kern="1200" cap="none" spc="0" normalizeH="0" baseline="0" noProof="0" dirty="0">
              <a:ln>
                <a:noFill/>
              </a:ln>
              <a:solidFill>
                <a:srgbClr val="FFFFFF"/>
              </a:solidFill>
              <a:effectLst/>
              <a:uLnTx/>
              <a:uFillTx/>
              <a:latin typeface="Arial" panose="020B0604020202020204"/>
              <a:ea typeface="+mj-ea"/>
              <a:cs typeface="+mj-cs"/>
            </a:endParaRPr>
          </a:p>
        </p:txBody>
      </p:sp>
    </p:spTree>
    <p:extLst>
      <p:ext uri="{BB962C8B-B14F-4D97-AF65-F5344CB8AC3E}">
        <p14:creationId xmlns:p14="http://schemas.microsoft.com/office/powerpoint/2010/main" val="85635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33BDD7EF-448A-0BD9-0579-0C37F93DDD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9968846" y="5852741"/>
            <a:ext cx="1821469" cy="58742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FDD21354-6AF9-9069-EB24-6C132EA7C3F4}"/>
              </a:ext>
            </a:extLst>
          </p:cNvPr>
          <p:cNvSpPr txBox="1"/>
          <p:nvPr/>
        </p:nvSpPr>
        <p:spPr>
          <a:xfrm>
            <a:off x="6284502" y="4555396"/>
            <a:ext cx="4770081" cy="1354217"/>
          </a:xfrm>
          <a:prstGeom prst="rect">
            <a:avLst/>
          </a:prstGeom>
          <a:noFill/>
          <a:ln>
            <a:noFill/>
          </a:ln>
        </p:spPr>
        <p:txBody>
          <a:bodyPr wrap="square" rtlCol="0">
            <a:spAutoFit/>
          </a:bodyPr>
          <a:lstStyle/>
          <a:p>
            <a:pPr>
              <a:spcAft>
                <a:spcPts val="1200"/>
              </a:spcAft>
            </a:pPr>
            <a:r>
              <a:rPr lang="en-US" sz="1600" dirty="0">
                <a:latin typeface="+mj-lt"/>
                <a:cs typeface="Segoe UI Light" panose="020B0502040204020203" pitchFamily="34" charset="0"/>
              </a:rPr>
              <a:t>What </a:t>
            </a:r>
            <a:r>
              <a:rPr lang="en-US" sz="1600" b="1" dirty="0">
                <a:latin typeface="+mj-lt"/>
                <a:cs typeface="Segoe UI" panose="020B0502040204020203" pitchFamily="34" charset="0"/>
              </a:rPr>
              <a:t>levels of education </a:t>
            </a:r>
            <a:r>
              <a:rPr lang="en-US" sz="1600" dirty="0">
                <a:latin typeface="+mj-lt"/>
                <a:cs typeface="Segoe UI Light" panose="020B0502040204020203" pitchFamily="34" charset="0"/>
              </a:rPr>
              <a:t>are or will be required?</a:t>
            </a:r>
            <a:endParaRPr lang="en-US" sz="1600" b="1" dirty="0">
              <a:latin typeface="+mj-lt"/>
              <a:cs typeface="Segoe UI" panose="020B0502040204020203" pitchFamily="34" charset="0"/>
            </a:endParaRPr>
          </a:p>
          <a:p>
            <a:pPr marL="342900" indent="-342900">
              <a:buFont typeface="Arial" panose="020B0604020202020204" pitchFamily="34" charset="0"/>
              <a:buChar char="•"/>
            </a:pPr>
            <a:r>
              <a:rPr lang="en-US" sz="1400" dirty="0">
                <a:latin typeface="+mj-lt"/>
                <a:cs typeface="Segoe UI Light" panose="020B0502040204020203" pitchFamily="34" charset="0"/>
              </a:rPr>
              <a:t>Requirements shifting from 4-year to 2-year for many jobs even HS+</a:t>
            </a:r>
          </a:p>
          <a:p>
            <a:pPr marL="342900" indent="-342900">
              <a:buFont typeface="Arial" panose="020B0604020202020204" pitchFamily="34" charset="0"/>
              <a:buChar char="•"/>
            </a:pPr>
            <a:r>
              <a:rPr lang="en-US" sz="1400" dirty="0">
                <a:latin typeface="+mj-lt"/>
                <a:cs typeface="Segoe UI Light" panose="020B0502040204020203" pitchFamily="34" charset="0"/>
              </a:rPr>
              <a:t>Stackable Professional Micro-Credentials becoming more recognized by industry</a:t>
            </a:r>
          </a:p>
        </p:txBody>
      </p:sp>
      <p:sp>
        <p:nvSpPr>
          <p:cNvPr id="30" name="Rectangle 29">
            <a:extLst>
              <a:ext uri="{FF2B5EF4-FFF2-40B4-BE49-F238E27FC236}">
                <a16:creationId xmlns:a16="http://schemas.microsoft.com/office/drawing/2014/main" id="{50FFDD40-BF84-1358-C9C7-6AE32CB1F53C}"/>
              </a:ext>
            </a:extLst>
          </p:cNvPr>
          <p:cNvSpPr/>
          <p:nvPr/>
        </p:nvSpPr>
        <p:spPr>
          <a:xfrm>
            <a:off x="0" y="6733278"/>
            <a:ext cx="12192000" cy="13652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A09BEA5-5BB9-C80A-1A68-5FC22DE15A02}"/>
              </a:ext>
            </a:extLst>
          </p:cNvPr>
          <p:cNvSpPr txBox="1"/>
          <p:nvPr/>
        </p:nvSpPr>
        <p:spPr>
          <a:xfrm>
            <a:off x="6284502" y="2369148"/>
            <a:ext cx="4881053" cy="2000548"/>
          </a:xfrm>
          <a:prstGeom prst="rect">
            <a:avLst/>
          </a:prstGeom>
          <a:noFill/>
          <a:ln>
            <a:noFill/>
          </a:ln>
        </p:spPr>
        <p:txBody>
          <a:bodyPr wrap="square" rtlCol="0">
            <a:spAutoFit/>
          </a:bodyPr>
          <a:lstStyle/>
          <a:p>
            <a:pPr>
              <a:spcAft>
                <a:spcPts val="1200"/>
              </a:spcAft>
            </a:pPr>
            <a:r>
              <a:rPr lang="en-US" sz="1600" dirty="0">
                <a:latin typeface="+mj-lt"/>
                <a:cs typeface="Segoe UI Light" panose="020B0502040204020203" pitchFamily="34" charset="0"/>
              </a:rPr>
              <a:t>What </a:t>
            </a:r>
            <a:r>
              <a:rPr lang="en-US" sz="1600" b="1" dirty="0">
                <a:latin typeface="+mj-lt"/>
                <a:cs typeface="Segoe UI Light" panose="020B0502040204020203" pitchFamily="34" charset="0"/>
              </a:rPr>
              <a:t>new </a:t>
            </a:r>
            <a:r>
              <a:rPr lang="en-US" sz="1600" b="1" dirty="0">
                <a:latin typeface="+mj-lt"/>
                <a:cs typeface="Segoe UI" panose="020B0502040204020203" pitchFamily="34" charset="0"/>
              </a:rPr>
              <a:t>skills </a:t>
            </a:r>
            <a:r>
              <a:rPr lang="en-US" sz="1600" dirty="0">
                <a:latin typeface="+mj-lt"/>
                <a:cs typeface="Segoe UI Light" panose="020B0502040204020203" pitchFamily="34" charset="0"/>
              </a:rPr>
              <a:t>are or will be required?</a:t>
            </a:r>
          </a:p>
          <a:p>
            <a:pPr marL="342900" indent="-342900">
              <a:buFont typeface="Arial" panose="020B0604020202020204" pitchFamily="34" charset="0"/>
              <a:buChar char="•"/>
            </a:pPr>
            <a:r>
              <a:rPr lang="en-US" sz="1400" dirty="0">
                <a:latin typeface="+mj-lt"/>
                <a:cs typeface="Segoe UI Light" panose="020B0502040204020203" pitchFamily="34" charset="0"/>
              </a:rPr>
              <a:t>Digital Literacy, Data Analysis</a:t>
            </a:r>
          </a:p>
          <a:p>
            <a:pPr marL="342900" indent="-342900">
              <a:buFont typeface="Arial" panose="020B0604020202020204" pitchFamily="34" charset="0"/>
              <a:buChar char="•"/>
            </a:pPr>
            <a:r>
              <a:rPr lang="en-US" sz="1400" dirty="0">
                <a:latin typeface="+mj-lt"/>
                <a:cs typeface="Segoe UI Light" panose="020B0502040204020203" pitchFamily="34" charset="0"/>
              </a:rPr>
              <a:t>Combining Edge and Cloud solutions, IIoT, MES, ERP</a:t>
            </a:r>
          </a:p>
          <a:p>
            <a:pPr marL="342900" indent="-342900">
              <a:buFont typeface="Arial" panose="020B0604020202020204" pitchFamily="34" charset="0"/>
              <a:buChar char="•"/>
            </a:pPr>
            <a:r>
              <a:rPr lang="en-US" sz="1400" dirty="0">
                <a:latin typeface="+mj-lt"/>
                <a:cs typeface="Segoe UI Light" panose="020B0502040204020203" pitchFamily="34" charset="0"/>
              </a:rPr>
              <a:t>Data Capture, Connectivity: MQTT, OPC-UA, APIs, GraphQL</a:t>
            </a:r>
          </a:p>
          <a:p>
            <a:pPr marL="342900" indent="-342900">
              <a:buFont typeface="Arial" panose="020B0604020202020204" pitchFamily="34" charset="0"/>
              <a:buChar char="•"/>
            </a:pPr>
            <a:r>
              <a:rPr lang="en-US" sz="1400" dirty="0">
                <a:latin typeface="+mj-lt"/>
                <a:cs typeface="Segoe UI Light" panose="020B0502040204020203" pitchFamily="34" charset="0"/>
              </a:rPr>
              <a:t>Data Management, Big Data</a:t>
            </a:r>
          </a:p>
          <a:p>
            <a:pPr marL="342900" indent="-342900">
              <a:buFont typeface="Arial" panose="020B0604020202020204" pitchFamily="34" charset="0"/>
              <a:buChar char="•"/>
            </a:pPr>
            <a:r>
              <a:rPr lang="en-US" sz="1400" dirty="0">
                <a:latin typeface="+mj-lt"/>
                <a:cs typeface="Segoe UI Light" panose="020B0502040204020203" pitchFamily="34" charset="0"/>
              </a:rPr>
              <a:t>Programming: Python, C++</a:t>
            </a:r>
          </a:p>
          <a:p>
            <a:pPr marL="342900" indent="-342900">
              <a:buFont typeface="Arial" panose="020B0604020202020204" pitchFamily="34" charset="0"/>
              <a:buChar char="•"/>
            </a:pPr>
            <a:r>
              <a:rPr lang="en-US" sz="1400" dirty="0">
                <a:latin typeface="+mj-lt"/>
                <a:cs typeface="Segoe UI Light" panose="020B0502040204020203" pitchFamily="34" charset="0"/>
              </a:rPr>
              <a:t>Low-code App platforms</a:t>
            </a:r>
          </a:p>
        </p:txBody>
      </p:sp>
      <p:sp>
        <p:nvSpPr>
          <p:cNvPr id="8" name="Title 7">
            <a:extLst>
              <a:ext uri="{FF2B5EF4-FFF2-40B4-BE49-F238E27FC236}">
                <a16:creationId xmlns:a16="http://schemas.microsoft.com/office/drawing/2014/main" id="{9F5FE416-C189-CCD3-9D85-AD0641044C60}"/>
              </a:ext>
            </a:extLst>
          </p:cNvPr>
          <p:cNvSpPr>
            <a:spLocks noGrp="1"/>
          </p:cNvSpPr>
          <p:nvPr>
            <p:ph type="title"/>
          </p:nvPr>
        </p:nvSpPr>
        <p:spPr>
          <a:xfrm>
            <a:off x="838200" y="1"/>
            <a:ext cx="10515600" cy="1085950"/>
          </a:xfrm>
        </p:spPr>
        <p:txBody>
          <a:bodyPr/>
          <a:lstStyle/>
          <a:p>
            <a:pPr algn="ctr"/>
            <a:r>
              <a:rPr lang="en-US" dirty="0">
                <a:latin typeface="+mj-lt"/>
              </a:rPr>
              <a:t>Manufacturing Jobs </a:t>
            </a:r>
            <a:r>
              <a:rPr lang="en-US" dirty="0">
                <a:solidFill>
                  <a:srgbClr val="1D8BDD"/>
                </a:solidFill>
                <a:latin typeface="+mj-lt"/>
              </a:rPr>
              <a:t>Need New Skills</a:t>
            </a:r>
            <a:endParaRPr lang="en-US" dirty="0"/>
          </a:p>
        </p:txBody>
      </p:sp>
      <p:sp>
        <p:nvSpPr>
          <p:cNvPr id="3" name="TextBox 2">
            <a:extLst>
              <a:ext uri="{FF2B5EF4-FFF2-40B4-BE49-F238E27FC236}">
                <a16:creationId xmlns:a16="http://schemas.microsoft.com/office/drawing/2014/main" id="{3E4D9124-071B-0ACE-6CBC-1A52A607FE80}"/>
              </a:ext>
            </a:extLst>
          </p:cNvPr>
          <p:cNvSpPr txBox="1"/>
          <p:nvPr/>
        </p:nvSpPr>
        <p:spPr>
          <a:xfrm>
            <a:off x="838200" y="1491260"/>
            <a:ext cx="9458459" cy="646331"/>
          </a:xfrm>
          <a:prstGeom prst="rect">
            <a:avLst/>
          </a:prstGeom>
          <a:noFill/>
        </p:spPr>
        <p:txBody>
          <a:bodyPr wrap="square">
            <a:spAutoFit/>
          </a:bodyPr>
          <a:lstStyle/>
          <a:p>
            <a:pPr>
              <a:spcAft>
                <a:spcPts val="1200"/>
              </a:spcAft>
            </a:pPr>
            <a:r>
              <a:rPr lang="en-US" b="1" dirty="0">
                <a:latin typeface="+mj-lt"/>
                <a:ea typeface="Segoe UI Black" panose="020B0A02040204020203" pitchFamily="34" charset="0"/>
                <a:cs typeface="Segoe UI" panose="020B0502040204020203" pitchFamily="34" charset="0"/>
              </a:rPr>
              <a:t>Smart Manufacturing </a:t>
            </a:r>
            <a:r>
              <a:rPr lang="en-US" dirty="0">
                <a:latin typeface="+mj-lt"/>
                <a:cs typeface="Segoe UI Light" panose="020B0502040204020203" pitchFamily="34" charset="0"/>
              </a:rPr>
              <a:t>covers techniques that leverage data throughout the manufacturing enterprise for improved process control, decision making and utilization of resources.</a:t>
            </a:r>
          </a:p>
        </p:txBody>
      </p:sp>
      <p:sp>
        <p:nvSpPr>
          <p:cNvPr id="4" name="TextBox 3">
            <a:extLst>
              <a:ext uri="{FF2B5EF4-FFF2-40B4-BE49-F238E27FC236}">
                <a16:creationId xmlns:a16="http://schemas.microsoft.com/office/drawing/2014/main" id="{92161391-9212-14FD-B3A6-5B7DC7CE8439}"/>
              </a:ext>
            </a:extLst>
          </p:cNvPr>
          <p:cNvSpPr txBox="1"/>
          <p:nvPr/>
        </p:nvSpPr>
        <p:spPr>
          <a:xfrm>
            <a:off x="838200" y="2369148"/>
            <a:ext cx="4634572" cy="2893100"/>
          </a:xfrm>
          <a:prstGeom prst="rect">
            <a:avLst/>
          </a:prstGeom>
          <a:noFill/>
          <a:ln>
            <a:noFill/>
          </a:ln>
        </p:spPr>
        <p:txBody>
          <a:bodyPr wrap="square" rtlCol="0">
            <a:spAutoFit/>
          </a:bodyPr>
          <a:lstStyle/>
          <a:p>
            <a:pPr>
              <a:spcAft>
                <a:spcPts val="1200"/>
              </a:spcAft>
            </a:pPr>
            <a:r>
              <a:rPr lang="en-US" sz="1600" b="1" dirty="0">
                <a:latin typeface="+mj-lt"/>
                <a:cs typeface="Segoe UI Light" panose="020B0502040204020203" pitchFamily="34" charset="0"/>
              </a:rPr>
              <a:t>Manufacturing j</a:t>
            </a:r>
            <a:r>
              <a:rPr lang="en-US" sz="1600" b="1" dirty="0">
                <a:latin typeface="+mj-lt"/>
                <a:cs typeface="Segoe UI" panose="020B0502040204020203" pitchFamily="34" charset="0"/>
              </a:rPr>
              <a:t>obs are changing </a:t>
            </a:r>
            <a:r>
              <a:rPr lang="en-US" sz="1600" dirty="0">
                <a:latin typeface="+mj-lt"/>
                <a:cs typeface="Segoe UI Light" panose="020B0502040204020203" pitchFamily="34" charset="0"/>
              </a:rPr>
              <a:t>because of new cutting-edge technologies…</a:t>
            </a:r>
          </a:p>
          <a:p>
            <a:pPr marL="342900" indent="-342900">
              <a:buFont typeface="Arial" panose="020B0604020202020204" pitchFamily="34" charset="0"/>
              <a:buChar char="•"/>
            </a:pPr>
            <a:r>
              <a:rPr lang="en-US" sz="1400" dirty="0">
                <a:latin typeface="+mj-lt"/>
                <a:cs typeface="Segoe UI Light" panose="020B0502040204020203" pitchFamily="34" charset="0"/>
              </a:rPr>
              <a:t>Industrial Controls Technician </a:t>
            </a:r>
          </a:p>
          <a:p>
            <a:r>
              <a:rPr lang="en-US" sz="1400" dirty="0">
                <a:latin typeface="+mj-lt"/>
                <a:cs typeface="Segoe UI Light" panose="020B0502040204020203" pitchFamily="34" charset="0"/>
              </a:rPr>
              <a:t>	</a:t>
            </a:r>
            <a:r>
              <a:rPr lang="en-US" sz="1400" b="1" dirty="0">
                <a:latin typeface="+mj-lt"/>
                <a:cs typeface="Segoe UI Light" panose="020B0502040204020203" pitchFamily="34" charset="0"/>
              </a:rPr>
              <a:t>-&gt; Automation IT Technologist  </a:t>
            </a:r>
          </a:p>
          <a:p>
            <a:pPr marL="342900" indent="-342900">
              <a:buFont typeface="Arial" panose="020B0604020202020204" pitchFamily="34" charset="0"/>
              <a:buChar char="•"/>
            </a:pPr>
            <a:r>
              <a:rPr lang="en-US" sz="1400" dirty="0">
                <a:latin typeface="+mj-lt"/>
                <a:cs typeface="Segoe UI Light" panose="020B0502040204020203" pitchFamily="34" charset="0"/>
              </a:rPr>
              <a:t>Quality Control Inspector </a:t>
            </a:r>
          </a:p>
          <a:p>
            <a:r>
              <a:rPr lang="en-US" sz="1400" dirty="0">
                <a:latin typeface="+mj-lt"/>
                <a:cs typeface="Segoe UI Light" panose="020B0502040204020203" pitchFamily="34" charset="0"/>
              </a:rPr>
              <a:t>	</a:t>
            </a:r>
            <a:r>
              <a:rPr lang="en-US" sz="1400" b="1" dirty="0">
                <a:latin typeface="+mj-lt"/>
                <a:cs typeface="Segoe UI Light" panose="020B0502040204020203" pitchFamily="34" charset="0"/>
              </a:rPr>
              <a:t>-&gt; Quality Assurance Analyst</a:t>
            </a:r>
          </a:p>
          <a:p>
            <a:pPr marL="342900" indent="-342900">
              <a:buFont typeface="Arial" panose="020B0604020202020204" pitchFamily="34" charset="0"/>
              <a:buChar char="•"/>
            </a:pPr>
            <a:r>
              <a:rPr lang="en-US" sz="1400" dirty="0">
                <a:latin typeface="+mj-lt"/>
                <a:cs typeface="Segoe UI Light" panose="020B0502040204020203" pitchFamily="34" charset="0"/>
              </a:rPr>
              <a:t>Process Simulation Specialist </a:t>
            </a:r>
          </a:p>
          <a:p>
            <a:pPr lvl="1"/>
            <a:r>
              <a:rPr lang="en-US" sz="1400" dirty="0">
                <a:latin typeface="+mj-lt"/>
                <a:cs typeface="Segoe UI Light" panose="020B0502040204020203" pitchFamily="34" charset="0"/>
              </a:rPr>
              <a:t>	</a:t>
            </a:r>
            <a:r>
              <a:rPr lang="en-US" sz="1400" b="1" dirty="0">
                <a:latin typeface="+mj-lt"/>
                <a:cs typeface="Segoe UI Light" panose="020B0502040204020203" pitchFamily="34" charset="0"/>
              </a:rPr>
              <a:t>-&gt; Machine Learning Specialist </a:t>
            </a:r>
          </a:p>
          <a:p>
            <a:pPr marL="342900" indent="-342900">
              <a:buFont typeface="Arial" panose="020B0604020202020204" pitchFamily="34" charset="0"/>
              <a:buChar char="•"/>
            </a:pPr>
            <a:r>
              <a:rPr lang="en-US" sz="1400" dirty="0">
                <a:latin typeface="+mj-lt"/>
                <a:cs typeface="Segoe UI Light" panose="020B0502040204020203" pitchFamily="34" charset="0"/>
              </a:rPr>
              <a:t>Ergonomics Designer </a:t>
            </a:r>
          </a:p>
          <a:p>
            <a:pPr lvl="1"/>
            <a:r>
              <a:rPr lang="en-US" sz="1400" dirty="0">
                <a:latin typeface="+mj-lt"/>
                <a:cs typeface="Segoe UI Light" panose="020B0502040204020203" pitchFamily="34" charset="0"/>
              </a:rPr>
              <a:t>	</a:t>
            </a:r>
            <a:r>
              <a:rPr lang="en-US" sz="1400" b="1" dirty="0">
                <a:latin typeface="+mj-lt"/>
                <a:cs typeface="Segoe UI Light" panose="020B0502040204020203" pitchFamily="34" charset="0"/>
              </a:rPr>
              <a:t>-&gt; Worker Experience Designer </a:t>
            </a:r>
          </a:p>
          <a:p>
            <a:pPr marL="342900" indent="-342900">
              <a:buFont typeface="Arial" panose="020B0604020202020204" pitchFamily="34" charset="0"/>
              <a:buChar char="•"/>
            </a:pPr>
            <a:r>
              <a:rPr lang="en-US" sz="1400" dirty="0">
                <a:latin typeface="+mj-lt"/>
                <a:cs typeface="Segoe UI Light" panose="020B0502040204020203" pitchFamily="34" charset="0"/>
              </a:rPr>
              <a:t>CAD Design Engineer</a:t>
            </a:r>
          </a:p>
          <a:p>
            <a:r>
              <a:rPr lang="en-US" sz="1400" dirty="0">
                <a:latin typeface="+mj-lt"/>
                <a:cs typeface="Segoe UI Light" panose="020B0502040204020203" pitchFamily="34" charset="0"/>
              </a:rPr>
              <a:t>	</a:t>
            </a:r>
            <a:r>
              <a:rPr lang="en-US" sz="1400" b="1" dirty="0">
                <a:latin typeface="+mj-lt"/>
                <a:cs typeface="Segoe UI Light" panose="020B0502040204020203" pitchFamily="34" charset="0"/>
              </a:rPr>
              <a:t>-&gt; Digital Twin Engineer </a:t>
            </a:r>
          </a:p>
        </p:txBody>
      </p:sp>
    </p:spTree>
    <p:extLst>
      <p:ext uri="{BB962C8B-B14F-4D97-AF65-F5344CB8AC3E}">
        <p14:creationId xmlns:p14="http://schemas.microsoft.com/office/powerpoint/2010/main" val="25489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33BDD7EF-448A-0BD9-0579-0C37F93DDD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9968846" y="5852741"/>
            <a:ext cx="1821469" cy="587424"/>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50FFDD40-BF84-1358-C9C7-6AE32CB1F53C}"/>
              </a:ext>
            </a:extLst>
          </p:cNvPr>
          <p:cNvSpPr/>
          <p:nvPr/>
        </p:nvSpPr>
        <p:spPr>
          <a:xfrm>
            <a:off x="0" y="6733278"/>
            <a:ext cx="12192000" cy="13652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90D0F3C-B66D-0698-8662-135446DAB438}"/>
              </a:ext>
            </a:extLst>
          </p:cNvPr>
          <p:cNvSpPr txBox="1"/>
          <p:nvPr/>
        </p:nvSpPr>
        <p:spPr>
          <a:xfrm>
            <a:off x="2479340" y="1739984"/>
            <a:ext cx="3253549" cy="4031873"/>
          </a:xfrm>
          <a:prstGeom prst="rect">
            <a:avLst/>
          </a:prstGeom>
          <a:noFill/>
        </p:spPr>
        <p:txBody>
          <a:bodyPr wrap="square">
            <a:spAutoFit/>
          </a:bodyPr>
          <a:lstStyle/>
          <a:p>
            <a:r>
              <a:rPr lang="en-US" sz="2000" dirty="0">
                <a:solidFill>
                  <a:srgbClr val="203864"/>
                </a:solidFill>
                <a:latin typeface="+mj-lt"/>
                <a:ea typeface="Segoe UI Black" panose="020B0A02040204020203" pitchFamily="34" charset="0"/>
                <a:cs typeface="Segoe UI Semibold" panose="020B0702040204020203" pitchFamily="34" charset="0"/>
              </a:rPr>
              <a:t>Controls/Automation  Technician/Specialist</a:t>
            </a:r>
          </a:p>
          <a:p>
            <a:pPr marL="285750" indent="-285750">
              <a:buFont typeface="Wingdings" panose="05000000000000000000" pitchFamily="2" charset="2"/>
              <a:buChar char="§"/>
            </a:pPr>
            <a:r>
              <a:rPr lang="en-US" dirty="0">
                <a:latin typeface="+mj-lt"/>
                <a:cs typeface="Segoe UI Light" panose="020B0502040204020203" pitchFamily="34" charset="0"/>
              </a:rPr>
              <a:t>Avg Salary: $62,500</a:t>
            </a:r>
          </a:p>
          <a:p>
            <a:pPr marL="285750" indent="-285750">
              <a:buFont typeface="Wingdings" panose="05000000000000000000" pitchFamily="2" charset="2"/>
              <a:buChar char="§"/>
            </a:pPr>
            <a:r>
              <a:rPr lang="en-US" dirty="0">
                <a:latin typeface="+mj-lt"/>
                <a:cs typeface="Segoe UI Light" panose="020B0502040204020203" pitchFamily="34" charset="0"/>
              </a:rPr>
              <a:t>Days Posted: 33 days</a:t>
            </a:r>
          </a:p>
          <a:p>
            <a:pPr marL="285750" indent="-285750">
              <a:buFont typeface="Wingdings" panose="05000000000000000000" pitchFamily="2" charset="2"/>
              <a:buChar char="§"/>
            </a:pPr>
            <a:r>
              <a:rPr lang="en-US" dirty="0">
                <a:latin typeface="+mj-lt"/>
                <a:cs typeface="Segoe UI Light" panose="020B0502040204020203" pitchFamily="34" charset="0"/>
              </a:rPr>
              <a:t>Projected Growth 5%</a:t>
            </a:r>
          </a:p>
          <a:p>
            <a:pPr marL="285750" indent="-285750">
              <a:buFont typeface="Wingdings" panose="05000000000000000000" pitchFamily="2" charset="2"/>
              <a:buChar char="§"/>
            </a:pPr>
            <a:r>
              <a:rPr lang="en-US" dirty="0">
                <a:latin typeface="+mj-lt"/>
                <a:cs typeface="Segoe UI Light" panose="020B0502040204020203" pitchFamily="34" charset="0"/>
              </a:rPr>
              <a:t>Base Skills:</a:t>
            </a:r>
          </a:p>
          <a:p>
            <a:pPr marL="742950" lvl="1" indent="-285750">
              <a:buFont typeface="Wingdings" panose="05000000000000000000" pitchFamily="2" charset="2"/>
              <a:buChar char="§"/>
            </a:pPr>
            <a:r>
              <a:rPr lang="en-US" dirty="0">
                <a:latin typeface="+mj-lt"/>
                <a:cs typeface="Segoe UI Light" panose="020B0502040204020203" pitchFamily="34" charset="0"/>
              </a:rPr>
              <a:t>PLCs, HMIs, Mechatronics </a:t>
            </a:r>
          </a:p>
          <a:p>
            <a:pPr marL="285750" indent="-285750">
              <a:buFont typeface="Wingdings" panose="05000000000000000000" pitchFamily="2" charset="2"/>
              <a:buChar char="§"/>
            </a:pPr>
            <a:r>
              <a:rPr lang="en-US" b="1" dirty="0">
                <a:latin typeface="+mj-lt"/>
                <a:cs typeface="Segoe UI Light" panose="020B0502040204020203" pitchFamily="34" charset="0"/>
              </a:rPr>
              <a:t>Advanced Skills: </a:t>
            </a:r>
          </a:p>
          <a:p>
            <a:r>
              <a:rPr lang="en-US" b="1" dirty="0">
                <a:latin typeface="+mj-lt"/>
                <a:cs typeface="Segoe UI Light" panose="020B0502040204020203" pitchFamily="34" charset="0"/>
              </a:rPr>
              <a:t>    (+$10-20K)</a:t>
            </a:r>
          </a:p>
          <a:p>
            <a:pPr marL="742950" lvl="1" indent="-285750">
              <a:buFont typeface="Wingdings" panose="05000000000000000000" pitchFamily="2" charset="2"/>
              <a:buChar char="§"/>
            </a:pPr>
            <a:r>
              <a:rPr lang="en-US" dirty="0">
                <a:latin typeface="+mj-lt"/>
                <a:cs typeface="Segoe UI Light" panose="020B0502040204020203" pitchFamily="34" charset="0"/>
              </a:rPr>
              <a:t>IIoT, Data Capture, Python, SCADA, MES integration, Robotics</a:t>
            </a:r>
          </a:p>
          <a:p>
            <a:pPr marL="742950" lvl="1" indent="-285750">
              <a:buFont typeface="Wingdings" panose="05000000000000000000" pitchFamily="2" charset="2"/>
              <a:buChar char="§"/>
            </a:pPr>
            <a:endParaRPr lang="en-US" dirty="0">
              <a:latin typeface="+mj-lt"/>
              <a:cs typeface="Segoe UI Light" panose="020B0502040204020203" pitchFamily="34" charset="0"/>
            </a:endParaRPr>
          </a:p>
        </p:txBody>
      </p:sp>
      <p:pic>
        <p:nvPicPr>
          <p:cNvPr id="14" name="Picture 2">
            <a:extLst>
              <a:ext uri="{FF2B5EF4-FFF2-40B4-BE49-F238E27FC236}">
                <a16:creationId xmlns:a16="http://schemas.microsoft.com/office/drawing/2014/main" id="{3BDD3E67-396A-D25C-A6CF-391B708B5A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811" r="12811"/>
          <a:stretch/>
        </p:blipFill>
        <p:spPr bwMode="auto">
          <a:xfrm>
            <a:off x="446747" y="1958503"/>
            <a:ext cx="1871821" cy="1678612"/>
          </a:xfrm>
          <a:prstGeom prst="hexagon">
            <a:avLst/>
          </a:prstGeom>
          <a:noFill/>
          <a:ln w="76200">
            <a:no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93E7BDFD-DB4C-F4E7-F860-A88493366E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656" b="1656"/>
          <a:stretch/>
        </p:blipFill>
        <p:spPr bwMode="auto">
          <a:xfrm>
            <a:off x="6022661" y="1950556"/>
            <a:ext cx="1871821" cy="1678612"/>
          </a:xfrm>
          <a:prstGeom prst="hexagon">
            <a:avLst/>
          </a:prstGeom>
          <a:noFill/>
          <a:ln w="76200">
            <a:no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F191EE1-B258-44A8-9193-A60C87E97E50}"/>
              </a:ext>
            </a:extLst>
          </p:cNvPr>
          <p:cNvSpPr txBox="1"/>
          <p:nvPr/>
        </p:nvSpPr>
        <p:spPr>
          <a:xfrm>
            <a:off x="8094744" y="1719973"/>
            <a:ext cx="3365003" cy="4031873"/>
          </a:xfrm>
          <a:prstGeom prst="rect">
            <a:avLst/>
          </a:prstGeom>
          <a:noFill/>
        </p:spPr>
        <p:txBody>
          <a:bodyPr wrap="square">
            <a:spAutoFit/>
          </a:bodyPr>
          <a:lstStyle/>
          <a:p>
            <a:r>
              <a:rPr lang="en-US" sz="2000" dirty="0">
                <a:solidFill>
                  <a:srgbClr val="203864"/>
                </a:solidFill>
                <a:latin typeface="+mj-lt"/>
                <a:ea typeface="Segoe UI Black" panose="020B0A02040204020203" pitchFamily="34" charset="0"/>
                <a:cs typeface="Segoe UI Semibold" panose="020B0702040204020203" pitchFamily="34" charset="0"/>
              </a:rPr>
              <a:t>Quality Control/Assurance Inspector/ Analyst</a:t>
            </a:r>
          </a:p>
          <a:p>
            <a:pPr marL="285750" indent="-285750">
              <a:buFont typeface="Wingdings" panose="05000000000000000000" pitchFamily="2" charset="2"/>
              <a:buChar char="§"/>
            </a:pPr>
            <a:r>
              <a:rPr lang="en-US" dirty="0">
                <a:latin typeface="+mj-lt"/>
                <a:cs typeface="Segoe UI Light" panose="020B0502040204020203" pitchFamily="34" charset="0"/>
              </a:rPr>
              <a:t>Avg Salary: $58,500</a:t>
            </a:r>
          </a:p>
          <a:p>
            <a:pPr marL="285750" indent="-285750">
              <a:buFont typeface="Wingdings" panose="05000000000000000000" pitchFamily="2" charset="2"/>
              <a:buChar char="§"/>
            </a:pPr>
            <a:r>
              <a:rPr lang="en-US" dirty="0">
                <a:latin typeface="+mj-lt"/>
                <a:cs typeface="Segoe UI Light" panose="020B0502040204020203" pitchFamily="34" charset="0"/>
              </a:rPr>
              <a:t>Days Posted: 30 days</a:t>
            </a:r>
          </a:p>
          <a:p>
            <a:pPr marL="285750" indent="-285750">
              <a:buFont typeface="Wingdings" panose="05000000000000000000" pitchFamily="2" charset="2"/>
              <a:buChar char="§"/>
            </a:pPr>
            <a:r>
              <a:rPr lang="en-US" dirty="0">
                <a:latin typeface="+mj-lt"/>
                <a:cs typeface="Segoe UI Light" panose="020B0502040204020203" pitchFamily="34" charset="0"/>
              </a:rPr>
              <a:t>Projected Growth 10%</a:t>
            </a:r>
          </a:p>
          <a:p>
            <a:pPr marL="285750" indent="-285750">
              <a:buFont typeface="Wingdings" panose="05000000000000000000" pitchFamily="2" charset="2"/>
              <a:buChar char="§"/>
            </a:pPr>
            <a:r>
              <a:rPr lang="en-US" dirty="0">
                <a:latin typeface="+mj-lt"/>
                <a:cs typeface="Segoe UI Light" panose="020B0502040204020203" pitchFamily="34" charset="0"/>
              </a:rPr>
              <a:t>Base Skills:</a:t>
            </a:r>
          </a:p>
          <a:p>
            <a:pPr marL="742950" lvl="1" indent="-285750">
              <a:buFont typeface="Wingdings" panose="05000000000000000000" pitchFamily="2" charset="2"/>
              <a:buChar char="§"/>
            </a:pPr>
            <a:r>
              <a:rPr lang="en-US" dirty="0">
                <a:latin typeface="+mj-lt"/>
                <a:cs typeface="Segoe UI Light" panose="020B0502040204020203" pitchFamily="34" charset="0"/>
              </a:rPr>
              <a:t>Measurement, Quality Metrics, Auditing </a:t>
            </a:r>
          </a:p>
          <a:p>
            <a:pPr marL="285750" indent="-285750">
              <a:buFont typeface="Wingdings" panose="05000000000000000000" pitchFamily="2" charset="2"/>
              <a:buChar char="§"/>
            </a:pPr>
            <a:r>
              <a:rPr lang="en-US" b="1" dirty="0">
                <a:latin typeface="+mj-lt"/>
                <a:cs typeface="Segoe UI Light" panose="020B0502040204020203" pitchFamily="34" charset="0"/>
              </a:rPr>
              <a:t>Advanced Skills: </a:t>
            </a:r>
          </a:p>
          <a:p>
            <a:r>
              <a:rPr lang="en-US" b="1" dirty="0">
                <a:latin typeface="+mj-lt"/>
                <a:cs typeface="Segoe UI Light" panose="020B0502040204020203" pitchFamily="34" charset="0"/>
              </a:rPr>
              <a:t>     (+$10-20K)</a:t>
            </a:r>
          </a:p>
          <a:p>
            <a:pPr marL="742950" lvl="1" indent="-285750">
              <a:buFont typeface="Wingdings" panose="05000000000000000000" pitchFamily="2" charset="2"/>
              <a:buChar char="§"/>
            </a:pPr>
            <a:r>
              <a:rPr lang="en-US" dirty="0">
                <a:latin typeface="+mj-lt"/>
                <a:cs typeface="Segoe UI Light" panose="020B0502040204020203" pitchFamily="34" charset="0"/>
              </a:rPr>
              <a:t>Data Management, Statistical Data Analysis, Root-Cause, Six Sigma</a:t>
            </a:r>
          </a:p>
        </p:txBody>
      </p:sp>
      <p:sp>
        <p:nvSpPr>
          <p:cNvPr id="8" name="Title 7">
            <a:extLst>
              <a:ext uri="{FF2B5EF4-FFF2-40B4-BE49-F238E27FC236}">
                <a16:creationId xmlns:a16="http://schemas.microsoft.com/office/drawing/2014/main" id="{AEA8FCE8-6F9B-951B-98EB-CEC3494D4EFB}"/>
              </a:ext>
            </a:extLst>
          </p:cNvPr>
          <p:cNvSpPr>
            <a:spLocks noGrp="1"/>
          </p:cNvSpPr>
          <p:nvPr>
            <p:ph type="title"/>
          </p:nvPr>
        </p:nvSpPr>
        <p:spPr>
          <a:xfrm>
            <a:off x="838200" y="1"/>
            <a:ext cx="10515600" cy="1085950"/>
          </a:xfrm>
        </p:spPr>
        <p:txBody>
          <a:bodyPr/>
          <a:lstStyle/>
          <a:p>
            <a:pPr algn="ctr"/>
            <a:r>
              <a:rPr lang="en-US" dirty="0">
                <a:solidFill>
                  <a:srgbClr val="1D8BDD"/>
                </a:solidFill>
                <a:latin typeface="+mj-lt"/>
              </a:rPr>
              <a:t>Various Occupations </a:t>
            </a:r>
            <a:r>
              <a:rPr lang="en-US" dirty="0">
                <a:latin typeface="+mj-lt"/>
              </a:rPr>
              <a:t>Require SM Skills </a:t>
            </a:r>
          </a:p>
        </p:txBody>
      </p:sp>
    </p:spTree>
    <p:extLst>
      <p:ext uri="{BB962C8B-B14F-4D97-AF65-F5344CB8AC3E}">
        <p14:creationId xmlns:p14="http://schemas.microsoft.com/office/powerpoint/2010/main" val="13760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BEF29A-60F1-0C0A-B512-E22BE0CCA0E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58575A">
                  <a:lumMod val="40000"/>
                  <a:lumOff val="60000"/>
                </a:srgbClr>
              </a:solidFill>
              <a:effectLst/>
              <a:uLnTx/>
              <a:uFillTx/>
              <a:latin typeface="Calibri" panose="020F0502020204030204" pitchFamily="34" charset="0"/>
              <a:ea typeface="+mn-ea"/>
              <a:cs typeface="Calibri" panose="020F0502020204030204" pitchFamily="34" charset="0"/>
            </a:endParaRPr>
          </a:p>
        </p:txBody>
      </p:sp>
      <p:pic>
        <p:nvPicPr>
          <p:cNvPr id="21" name="Picture 2">
            <a:extLst>
              <a:ext uri="{FF2B5EF4-FFF2-40B4-BE49-F238E27FC236}">
                <a16:creationId xmlns:a16="http://schemas.microsoft.com/office/drawing/2014/main" id="{5E42BE26-5D41-1F2E-1859-34C9F75F8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0736" b="30736"/>
          <a:stretch/>
        </p:blipFill>
        <p:spPr bwMode="auto">
          <a:xfrm>
            <a:off x="437889" y="1950556"/>
            <a:ext cx="1871821" cy="1678612"/>
          </a:xfrm>
          <a:prstGeom prst="hexagon">
            <a:avLst/>
          </a:prstGeom>
          <a:noFill/>
          <a:ln w="76200">
            <a:no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BC857238-7C46-A69E-0075-0C6C1B3CA854}"/>
              </a:ext>
            </a:extLst>
          </p:cNvPr>
          <p:cNvSpPr txBox="1"/>
          <p:nvPr/>
        </p:nvSpPr>
        <p:spPr>
          <a:xfrm>
            <a:off x="2470482" y="1719973"/>
            <a:ext cx="3253549" cy="45858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3864"/>
                </a:solidFill>
                <a:effectLst/>
                <a:uLnTx/>
                <a:uFillTx/>
                <a:latin typeface="Arial" panose="020B0604020202020204"/>
                <a:ea typeface="Segoe UI Black" panose="020B0A02040204020203" pitchFamily="34" charset="0"/>
                <a:cs typeface="Segoe UI Semibold" panose="020B0702040204020203" pitchFamily="34" charset="0"/>
              </a:rPr>
              <a:t>Manufacturing/Process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3864"/>
                </a:solidFill>
                <a:effectLst/>
                <a:uLnTx/>
                <a:uFillTx/>
                <a:latin typeface="Arial" panose="020B0604020202020204"/>
                <a:ea typeface="Segoe UI Black" panose="020B0A02040204020203" pitchFamily="34" charset="0"/>
                <a:cs typeface="Segoe UI Semibold" panose="020B0702040204020203" pitchFamily="34" charset="0"/>
              </a:rPr>
              <a:t>Engineer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32363F"/>
                </a:solidFill>
                <a:effectLst/>
                <a:uLnTx/>
                <a:uFillTx/>
                <a:latin typeface="Arial" panose="020B0604020202020204"/>
                <a:ea typeface="+mn-ea"/>
                <a:cs typeface="Segoe UI Light" panose="020B0502040204020203" pitchFamily="34" charset="0"/>
              </a:rPr>
              <a:t>Avg Salary: $92,500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32363F"/>
                </a:solidFill>
                <a:effectLst/>
                <a:uLnTx/>
                <a:uFillTx/>
                <a:latin typeface="Arial" panose="020B0604020202020204"/>
                <a:ea typeface="+mn-ea"/>
                <a:cs typeface="Segoe UI Light" panose="020B0502040204020203" pitchFamily="34" charset="0"/>
              </a:rPr>
              <a:t>Days Posted: 27 days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32363F"/>
                </a:solidFill>
                <a:effectLst/>
                <a:uLnTx/>
                <a:uFillTx/>
                <a:latin typeface="Arial" panose="020B0604020202020204"/>
                <a:ea typeface="+mn-ea"/>
                <a:cs typeface="Segoe UI Light" panose="020B0502040204020203" pitchFamily="34" charset="0"/>
              </a:rPr>
              <a:t>Projected Growth 12%</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32363F"/>
                </a:solidFill>
                <a:effectLst/>
                <a:uLnTx/>
                <a:uFillTx/>
                <a:latin typeface="Arial" panose="020B0604020202020204"/>
                <a:ea typeface="+mn-ea"/>
                <a:cs typeface="Segoe UI Light" panose="020B0502040204020203" pitchFamily="34" charset="0"/>
              </a:rPr>
              <a:t>Base Skills: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err="1">
                <a:ln>
                  <a:noFill/>
                </a:ln>
                <a:solidFill>
                  <a:srgbClr val="32363F"/>
                </a:solidFill>
                <a:effectLst/>
                <a:uLnTx/>
                <a:uFillTx/>
                <a:latin typeface="Arial" panose="020B0604020202020204"/>
                <a:ea typeface="+mn-ea"/>
                <a:cs typeface="Segoe UI Light" panose="020B0502040204020203" pitchFamily="34" charset="0"/>
              </a:rPr>
              <a:t>Mfg</a:t>
            </a:r>
            <a:r>
              <a:rPr kumimoji="0" lang="en-US" sz="1800" b="0" i="0" u="none" strike="noStrike" kern="1200" cap="none" spc="0" normalizeH="0" baseline="0" noProof="0" dirty="0">
                <a:ln>
                  <a:noFill/>
                </a:ln>
                <a:solidFill>
                  <a:srgbClr val="32363F"/>
                </a:solidFill>
                <a:effectLst/>
                <a:uLnTx/>
                <a:uFillTx/>
                <a:latin typeface="Arial" panose="020B0604020202020204"/>
                <a:ea typeface="+mn-ea"/>
                <a:cs typeface="Segoe UI Light" panose="020B0502040204020203" pitchFamily="34" charset="0"/>
              </a:rPr>
              <a:t>/Process Eng,  Product/Process Dev, Automation, Lean, SPC, FMEA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32363F"/>
                </a:solidFill>
                <a:effectLst/>
                <a:uLnTx/>
                <a:uFillTx/>
                <a:latin typeface="Arial" panose="020B0604020202020204"/>
                <a:ea typeface="+mn-ea"/>
                <a:cs typeface="Segoe UI Light" panose="020B0502040204020203" pitchFamily="34" charset="0"/>
              </a:rPr>
              <a:t>Advanced Skills: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2363F"/>
                </a:solidFill>
                <a:effectLst/>
                <a:uLnTx/>
                <a:uFillTx/>
                <a:latin typeface="Arial" panose="020B0604020202020204"/>
                <a:ea typeface="+mn-ea"/>
                <a:cs typeface="Segoe UI Light" panose="020B0502040204020203" pitchFamily="34" charset="0"/>
              </a:rPr>
              <a:t>    (+$10-20K)</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32363F"/>
                </a:solidFill>
                <a:effectLst/>
                <a:uLnTx/>
                <a:uFillTx/>
                <a:latin typeface="Arial" panose="020B0604020202020204"/>
                <a:ea typeface="+mn-ea"/>
                <a:cs typeface="Segoe UI Light" panose="020B0502040204020203" pitchFamily="34" charset="0"/>
              </a:rPr>
              <a:t>AI/Machine Learning, OT-IT integration, API, Python, R, C#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32363F"/>
              </a:solidFill>
              <a:effectLst/>
              <a:uLnTx/>
              <a:uFillTx/>
              <a:latin typeface="Arial" panose="020B0604020202020204"/>
              <a:ea typeface="+mn-ea"/>
              <a:cs typeface="Segoe UI Light" panose="020B0502040204020203" pitchFamily="34" charset="0"/>
            </a:endParaRPr>
          </a:p>
        </p:txBody>
      </p:sp>
      <p:grpSp>
        <p:nvGrpSpPr>
          <p:cNvPr id="4" name="Group 3">
            <a:extLst>
              <a:ext uri="{FF2B5EF4-FFF2-40B4-BE49-F238E27FC236}">
                <a16:creationId xmlns:a16="http://schemas.microsoft.com/office/drawing/2014/main" id="{2405692C-1A1F-A571-B2F0-35DF0F2C46EC}"/>
              </a:ext>
            </a:extLst>
          </p:cNvPr>
          <p:cNvGrpSpPr/>
          <p:nvPr/>
        </p:nvGrpSpPr>
        <p:grpSpPr>
          <a:xfrm>
            <a:off x="5605282" y="1719973"/>
            <a:ext cx="6586718" cy="4029787"/>
            <a:chOff x="6281530" y="2069469"/>
            <a:chExt cx="5910470" cy="3680291"/>
          </a:xfrm>
        </p:grpSpPr>
        <p:sp>
          <p:nvSpPr>
            <p:cNvPr id="5" name="Arrow: Pentagon 4">
              <a:extLst>
                <a:ext uri="{FF2B5EF4-FFF2-40B4-BE49-F238E27FC236}">
                  <a16:creationId xmlns:a16="http://schemas.microsoft.com/office/drawing/2014/main" id="{E29CAE20-9561-E2D4-FE6E-910ADDE1CE65}"/>
                </a:ext>
              </a:extLst>
            </p:cNvPr>
            <p:cNvSpPr/>
            <p:nvPr/>
          </p:nvSpPr>
          <p:spPr>
            <a:xfrm>
              <a:off x="6281530" y="2069469"/>
              <a:ext cx="5910470" cy="3680291"/>
            </a:xfrm>
            <a:prstGeom prst="homePlat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3EDDC5F-08C8-4B75-AD23-43CB551EE6AF}"/>
                </a:ext>
              </a:extLst>
            </p:cNvPr>
            <p:cNvPicPr>
              <a:picLocks noChangeAspect="1"/>
            </p:cNvPicPr>
            <p:nvPr/>
          </p:nvPicPr>
          <p:blipFill>
            <a:blip r:embed="rId4"/>
            <a:stretch>
              <a:fillRect/>
            </a:stretch>
          </p:blipFill>
          <p:spPr>
            <a:xfrm>
              <a:off x="6611794" y="2468878"/>
              <a:ext cx="5313511" cy="3119422"/>
            </a:xfrm>
            <a:prstGeom prst="rect">
              <a:avLst/>
            </a:prstGeom>
          </p:spPr>
        </p:pic>
        <p:sp>
          <p:nvSpPr>
            <p:cNvPr id="7" name="TextBox 6">
              <a:extLst>
                <a:ext uri="{FF2B5EF4-FFF2-40B4-BE49-F238E27FC236}">
                  <a16:creationId xmlns:a16="http://schemas.microsoft.com/office/drawing/2014/main" id="{426391EC-64F1-743B-105C-6047D2991353}"/>
                </a:ext>
              </a:extLst>
            </p:cNvPr>
            <p:cNvSpPr txBox="1"/>
            <p:nvPr/>
          </p:nvSpPr>
          <p:spPr>
            <a:xfrm>
              <a:off x="6603843" y="2155608"/>
              <a:ext cx="5146033" cy="677108"/>
            </a:xfrm>
            <a:prstGeom prst="rect">
              <a:avLst/>
            </a:prstGeom>
            <a:noFill/>
          </p:spPr>
          <p:txBody>
            <a:bodyPr wrap="square">
              <a:spAutoFit/>
            </a:bodyPr>
            <a:lstStyle/>
            <a:p>
              <a:pPr algn="ctr"/>
              <a:r>
                <a:rPr lang="en-US" sz="2000" b="1" dirty="0">
                  <a:latin typeface="+mj-lt"/>
                  <a:ea typeface="Segoe UI Black" panose="020B0A02040204020203" pitchFamily="34" charset="0"/>
                  <a:cs typeface="Segoe UI Semibold" panose="020B0702040204020203" pitchFamily="34" charset="0"/>
                </a:rPr>
                <a:t>SM Skill Trends</a:t>
              </a:r>
            </a:p>
            <a:p>
              <a:pPr algn="ctr"/>
              <a:endParaRPr lang="en-US" dirty="0">
                <a:latin typeface="+mj-lt"/>
                <a:cs typeface="Segoe UI Light" panose="020B0502040204020203" pitchFamily="34" charset="0"/>
              </a:endParaRPr>
            </a:p>
          </p:txBody>
        </p:sp>
      </p:grpSp>
      <p:sp>
        <p:nvSpPr>
          <p:cNvPr id="10" name="Title 7">
            <a:extLst>
              <a:ext uri="{FF2B5EF4-FFF2-40B4-BE49-F238E27FC236}">
                <a16:creationId xmlns:a16="http://schemas.microsoft.com/office/drawing/2014/main" id="{CFE22250-A8F9-6EA6-AB9B-F40BEF7591BC}"/>
              </a:ext>
            </a:extLst>
          </p:cNvPr>
          <p:cNvSpPr txBox="1">
            <a:spLocks/>
          </p:cNvSpPr>
          <p:nvPr/>
        </p:nvSpPr>
        <p:spPr>
          <a:xfrm>
            <a:off x="838200" y="1"/>
            <a:ext cx="10515600" cy="10859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Calibri" panose="020F0502020204030204" pitchFamily="34" charset="0"/>
              </a:defRPr>
            </a:lvl1pPr>
          </a:lstStyle>
          <a:p>
            <a:pPr algn="ctr"/>
            <a:r>
              <a:rPr lang="en-US">
                <a:solidFill>
                  <a:srgbClr val="1D8BDD"/>
                </a:solidFill>
                <a:latin typeface="+mj-lt"/>
              </a:rPr>
              <a:t>Various Occupations </a:t>
            </a:r>
            <a:r>
              <a:rPr lang="en-US">
                <a:latin typeface="+mj-lt"/>
              </a:rPr>
              <a:t>Require SM Skills </a:t>
            </a:r>
            <a:endParaRPr lang="en-US" dirty="0">
              <a:latin typeface="+mj-lt"/>
            </a:endParaRPr>
          </a:p>
        </p:txBody>
      </p:sp>
    </p:spTree>
    <p:extLst>
      <p:ext uri="{BB962C8B-B14F-4D97-AF65-F5344CB8AC3E}">
        <p14:creationId xmlns:p14="http://schemas.microsoft.com/office/powerpoint/2010/main" val="194499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FE0ECD-C987-0D30-502C-D6E545532D72}"/>
              </a:ext>
            </a:extLst>
          </p:cNvPr>
          <p:cNvSpPr>
            <a:spLocks noGrp="1"/>
          </p:cNvSpPr>
          <p:nvPr>
            <p:ph type="title"/>
          </p:nvPr>
        </p:nvSpPr>
        <p:spPr/>
        <p:txBody>
          <a:bodyPr>
            <a:normAutofit/>
          </a:bodyPr>
          <a:lstStyle/>
          <a:p>
            <a:pPr lvl="0"/>
            <a:r>
              <a:rPr lang="en-US" dirty="0"/>
              <a:t>SM Education Projects</a:t>
            </a:r>
          </a:p>
        </p:txBody>
      </p:sp>
      <p:sp>
        <p:nvSpPr>
          <p:cNvPr id="13" name="Slide Number Placeholder 2">
            <a:extLst>
              <a:ext uri="{FF2B5EF4-FFF2-40B4-BE49-F238E27FC236}">
                <a16:creationId xmlns:a16="http://schemas.microsoft.com/office/drawing/2014/main" id="{9C8F96DC-5860-3163-7C15-1D382CB7B43E}"/>
              </a:ext>
            </a:extLst>
          </p:cNvPr>
          <p:cNvSpPr>
            <a:spLocks noGrp="1"/>
          </p:cNvSpPr>
          <p:nvPr>
            <p:ph type="sldNum" sz="quarter" idx="4"/>
          </p:nvPr>
        </p:nvSpPr>
        <p:spPr>
          <a:xfrm>
            <a:off x="9076143" y="651257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dirty="0" smtClean="0">
                <a:ln>
                  <a:noFill/>
                </a:ln>
                <a:solidFill>
                  <a:srgbClr val="58575A">
                    <a:lumMod val="40000"/>
                    <a:lumOff val="6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58575A">
                  <a:lumMod val="40000"/>
                  <a:lumOff val="60000"/>
                </a:srgbClr>
              </a:solidFill>
              <a:effectLst/>
              <a:uLnTx/>
              <a:uFillTx/>
              <a:latin typeface="Arial" panose="020B0604020202020204"/>
              <a:ea typeface="+mn-ea"/>
              <a:cs typeface="+mn-cs"/>
            </a:endParaRPr>
          </a:p>
        </p:txBody>
      </p:sp>
      <p:grpSp>
        <p:nvGrpSpPr>
          <p:cNvPr id="63" name="Group 62">
            <a:extLst>
              <a:ext uri="{FF2B5EF4-FFF2-40B4-BE49-F238E27FC236}">
                <a16:creationId xmlns:a16="http://schemas.microsoft.com/office/drawing/2014/main" id="{AFA504A4-9558-9E85-41EA-C7A304B98D34}"/>
              </a:ext>
            </a:extLst>
          </p:cNvPr>
          <p:cNvGrpSpPr/>
          <p:nvPr/>
        </p:nvGrpSpPr>
        <p:grpSpPr>
          <a:xfrm>
            <a:off x="723851" y="2810510"/>
            <a:ext cx="2608521" cy="1675220"/>
            <a:chOff x="3380624" y="951108"/>
            <a:chExt cx="2608521" cy="1675220"/>
          </a:xfrm>
        </p:grpSpPr>
        <p:sp>
          <p:nvSpPr>
            <p:cNvPr id="25" name="Rectangle 24">
              <a:extLst>
                <a:ext uri="{FF2B5EF4-FFF2-40B4-BE49-F238E27FC236}">
                  <a16:creationId xmlns:a16="http://schemas.microsoft.com/office/drawing/2014/main" id="{ABB087C3-DF72-5B77-7F6F-0BC2F59894A0}"/>
                </a:ext>
              </a:extLst>
            </p:cNvPr>
            <p:cNvSpPr/>
            <p:nvPr/>
          </p:nvSpPr>
          <p:spPr>
            <a:xfrm>
              <a:off x="3380624" y="951108"/>
              <a:ext cx="2608521" cy="1675220"/>
            </a:xfrm>
            <a:prstGeom prst="rect">
              <a:avLst/>
            </a:prstGeom>
            <a:solidFill>
              <a:schemeClr val="bg1"/>
            </a:solidFill>
            <a:ln w="19050">
              <a:solidFill>
                <a:srgbClr val="9FB52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0C0D5A9E-3C02-3A71-CA55-236C496BB51C}"/>
                </a:ext>
              </a:extLst>
            </p:cNvPr>
            <p:cNvSpPr txBox="1"/>
            <p:nvPr/>
          </p:nvSpPr>
          <p:spPr>
            <a:xfrm>
              <a:off x="3420508" y="1007949"/>
              <a:ext cx="2541663" cy="553998"/>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DDA"/>
                  </a:solidFill>
                  <a:effectLst/>
                  <a:uLnTx/>
                  <a:uFillTx/>
                  <a:latin typeface="Arial" panose="020B0604020202020204"/>
                  <a:ea typeface="+mn-ea"/>
                  <a:cs typeface="+mn-cs"/>
                </a:rPr>
                <a:t>Engineer of the Future: Preparing the Next Generation Smart Manufacturing Workforce</a:t>
              </a:r>
              <a:r>
                <a:rPr kumimoji="0" lang="en-US" sz="1000" b="0" i="0" u="none" strike="noStrike" kern="1200" cap="none" spc="0" normalizeH="0" baseline="0" noProof="0" dirty="0">
                  <a:ln>
                    <a:noFill/>
                  </a:ln>
                  <a:solidFill>
                    <a:srgbClr val="32363F"/>
                  </a:solidFill>
                  <a:effectLst/>
                  <a:uLnTx/>
                  <a:uFillTx/>
                  <a:latin typeface="Arial" panose="020B0604020202020204"/>
                  <a:ea typeface="+mn-ea"/>
                  <a:cs typeface="+mn-cs"/>
                </a:rPr>
                <a:t>, Purdue</a:t>
              </a:r>
            </a:p>
          </p:txBody>
        </p:sp>
        <p:pic>
          <p:nvPicPr>
            <p:cNvPr id="35" name="Picture 34">
              <a:extLst>
                <a:ext uri="{FF2B5EF4-FFF2-40B4-BE49-F238E27FC236}">
                  <a16:creationId xmlns:a16="http://schemas.microsoft.com/office/drawing/2014/main" id="{DB0012C4-3527-0F60-A16D-8AEBE130D2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3608" t="88699" r="6591" b="3000"/>
            <a:stretch/>
          </p:blipFill>
          <p:spPr>
            <a:xfrm>
              <a:off x="3477165" y="2328217"/>
              <a:ext cx="2211572" cy="288299"/>
            </a:xfrm>
            <a:prstGeom prst="rect">
              <a:avLst/>
            </a:prstGeom>
            <a:ln w="19050">
              <a:noFill/>
            </a:ln>
          </p:spPr>
        </p:pic>
        <p:pic>
          <p:nvPicPr>
            <p:cNvPr id="36" name="Picture 35">
              <a:extLst>
                <a:ext uri="{FF2B5EF4-FFF2-40B4-BE49-F238E27FC236}">
                  <a16:creationId xmlns:a16="http://schemas.microsoft.com/office/drawing/2014/main" id="{760186E4-E3F3-A2CC-7346-2726E2A319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6918" t="86707" r="39352" b="4992"/>
            <a:stretch/>
          </p:blipFill>
          <p:spPr>
            <a:xfrm>
              <a:off x="3484253" y="2046203"/>
              <a:ext cx="1761033" cy="288299"/>
            </a:xfrm>
            <a:prstGeom prst="rect">
              <a:avLst/>
            </a:prstGeom>
            <a:ln w="19050">
              <a:noFill/>
            </a:ln>
          </p:spPr>
        </p:pic>
        <p:sp>
          <p:nvSpPr>
            <p:cNvPr id="37" name="TextBox 36">
              <a:extLst>
                <a:ext uri="{FF2B5EF4-FFF2-40B4-BE49-F238E27FC236}">
                  <a16:creationId xmlns:a16="http://schemas.microsoft.com/office/drawing/2014/main" id="{1EF7CDD4-D2DA-FAEB-057C-E5DA0132D94E}"/>
                </a:ext>
              </a:extLst>
            </p:cNvPr>
            <p:cNvSpPr txBox="1"/>
            <p:nvPr/>
          </p:nvSpPr>
          <p:spPr>
            <a:xfrm>
              <a:off x="3427296" y="1557074"/>
              <a:ext cx="2541663" cy="461665"/>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2363F"/>
                  </a:solidFill>
                  <a:effectLst/>
                  <a:uLnTx/>
                  <a:uFillTx/>
                  <a:latin typeface="Arial" panose="020B0604020202020204"/>
                  <a:ea typeface="+mn-ea"/>
                  <a:cs typeface="+mn-cs"/>
                </a:rPr>
                <a:t>Establishing B.S. degree in Smart Manufacturing. Education curriculum will leverage several new SM labs for both discrete and process manufacturing. </a:t>
              </a:r>
            </a:p>
          </p:txBody>
        </p:sp>
      </p:grpSp>
      <p:grpSp>
        <p:nvGrpSpPr>
          <p:cNvPr id="61" name="Group 60">
            <a:extLst>
              <a:ext uri="{FF2B5EF4-FFF2-40B4-BE49-F238E27FC236}">
                <a16:creationId xmlns:a16="http://schemas.microsoft.com/office/drawing/2014/main" id="{94BEA057-9FAE-9786-8572-3D5826AB2136}"/>
              </a:ext>
            </a:extLst>
          </p:cNvPr>
          <p:cNvGrpSpPr/>
          <p:nvPr/>
        </p:nvGrpSpPr>
        <p:grpSpPr>
          <a:xfrm>
            <a:off x="3559725" y="2815406"/>
            <a:ext cx="2608521" cy="1675220"/>
            <a:chOff x="3305441" y="2793358"/>
            <a:chExt cx="2608521" cy="1675220"/>
          </a:xfrm>
        </p:grpSpPr>
        <p:sp>
          <p:nvSpPr>
            <p:cNvPr id="24" name="Rectangle 23">
              <a:extLst>
                <a:ext uri="{FF2B5EF4-FFF2-40B4-BE49-F238E27FC236}">
                  <a16:creationId xmlns:a16="http://schemas.microsoft.com/office/drawing/2014/main" id="{A9770DF6-54AB-A928-A411-5306B7C07034}"/>
                </a:ext>
              </a:extLst>
            </p:cNvPr>
            <p:cNvSpPr/>
            <p:nvPr/>
          </p:nvSpPr>
          <p:spPr>
            <a:xfrm>
              <a:off x="3305441" y="2793358"/>
              <a:ext cx="2608521" cy="1675220"/>
            </a:xfrm>
            <a:prstGeom prst="rect">
              <a:avLst/>
            </a:prstGeom>
            <a:solidFill>
              <a:schemeClr val="bg1"/>
            </a:solidFill>
            <a:ln w="19050">
              <a:solidFill>
                <a:srgbClr val="9FB52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 name="TextBox 45">
              <a:extLst>
                <a:ext uri="{FF2B5EF4-FFF2-40B4-BE49-F238E27FC236}">
                  <a16:creationId xmlns:a16="http://schemas.microsoft.com/office/drawing/2014/main" id="{CBE2EC99-268A-586F-42D2-F15C9BB6D49B}"/>
                </a:ext>
              </a:extLst>
            </p:cNvPr>
            <p:cNvSpPr txBox="1"/>
            <p:nvPr/>
          </p:nvSpPr>
          <p:spPr>
            <a:xfrm>
              <a:off x="3366061" y="2854671"/>
              <a:ext cx="2541663" cy="553998"/>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DDA"/>
                  </a:solidFill>
                  <a:effectLst/>
                  <a:uLnTx/>
                  <a:uFillTx/>
                  <a:latin typeface="Arial" panose="020B0604020202020204"/>
                  <a:ea typeface="+mn-ea"/>
                  <a:cs typeface="+mn-cs"/>
                </a:rPr>
                <a:t>Scalable Curricula for Smart Manufacturing Shop Floor &amp; Machine Tool Data Analytics,</a:t>
              </a:r>
              <a:r>
                <a:rPr kumimoji="0" lang="en-US" sz="1000" b="0" i="0" u="none" strike="noStrike" kern="1200" cap="none" spc="0" normalizeH="0" baseline="0" noProof="0" dirty="0">
                  <a:ln>
                    <a:noFill/>
                  </a:ln>
                  <a:solidFill>
                    <a:srgbClr val="32363F"/>
                  </a:solidFill>
                  <a:effectLst/>
                  <a:uLnTx/>
                  <a:uFillTx/>
                  <a:latin typeface="Arial" panose="020B0604020202020204"/>
                  <a:ea typeface="+mn-ea"/>
                  <a:cs typeface="+mn-cs"/>
                </a:rPr>
                <a:t> Festo</a:t>
              </a:r>
            </a:p>
          </p:txBody>
        </p:sp>
        <p:sp>
          <p:nvSpPr>
            <p:cNvPr id="47" name="TextBox 46">
              <a:extLst>
                <a:ext uri="{FF2B5EF4-FFF2-40B4-BE49-F238E27FC236}">
                  <a16:creationId xmlns:a16="http://schemas.microsoft.com/office/drawing/2014/main" id="{7D76F0BE-ADF6-BC0E-9DB0-2E129016BF52}"/>
                </a:ext>
              </a:extLst>
            </p:cNvPr>
            <p:cNvSpPr txBox="1"/>
            <p:nvPr/>
          </p:nvSpPr>
          <p:spPr>
            <a:xfrm>
              <a:off x="3372273" y="3374228"/>
              <a:ext cx="2541663" cy="584775"/>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2363F"/>
                  </a:solidFill>
                  <a:effectLst/>
                  <a:uLnTx/>
                  <a:uFillTx/>
                  <a:latin typeface="Arial" panose="020B0604020202020204"/>
                  <a:ea typeface="+mn-ea"/>
                  <a:cs typeface="+mn-cs"/>
                </a:rPr>
                <a:t>Creating modular and scalable curricula to allows students of diverse backgrounds to learn SM technologies and data-driven analytics with realistic industrial system. </a:t>
              </a:r>
            </a:p>
          </p:txBody>
        </p:sp>
        <p:pic>
          <p:nvPicPr>
            <p:cNvPr id="48" name="Picture 47">
              <a:extLst>
                <a:ext uri="{FF2B5EF4-FFF2-40B4-BE49-F238E27FC236}">
                  <a16:creationId xmlns:a16="http://schemas.microsoft.com/office/drawing/2014/main" id="{0679B7D1-2144-46C3-8F05-85FCA3ED60FF}"/>
                </a:ext>
              </a:extLst>
            </p:cNvPr>
            <p:cNvPicPr>
              <a:picLocks noChangeAspect="1"/>
            </p:cNvPicPr>
            <p:nvPr/>
          </p:nvPicPr>
          <p:blipFill>
            <a:blip r:embed="rId4"/>
            <a:stretch>
              <a:fillRect/>
            </a:stretch>
          </p:blipFill>
          <p:spPr>
            <a:xfrm>
              <a:off x="3448612" y="4222989"/>
              <a:ext cx="1889246" cy="171387"/>
            </a:xfrm>
            <a:prstGeom prst="rect">
              <a:avLst/>
            </a:prstGeom>
            <a:ln w="19050">
              <a:noFill/>
            </a:ln>
          </p:spPr>
        </p:pic>
      </p:grpSp>
      <p:grpSp>
        <p:nvGrpSpPr>
          <p:cNvPr id="39" name="Group 38">
            <a:extLst>
              <a:ext uri="{FF2B5EF4-FFF2-40B4-BE49-F238E27FC236}">
                <a16:creationId xmlns:a16="http://schemas.microsoft.com/office/drawing/2014/main" id="{5F1EF78F-6412-CBF7-538C-3C01B70AC7B6}"/>
              </a:ext>
            </a:extLst>
          </p:cNvPr>
          <p:cNvGrpSpPr/>
          <p:nvPr/>
        </p:nvGrpSpPr>
        <p:grpSpPr>
          <a:xfrm>
            <a:off x="719895" y="4647212"/>
            <a:ext cx="2608521" cy="1675220"/>
            <a:chOff x="3344422" y="4637909"/>
            <a:chExt cx="2608521" cy="1675220"/>
          </a:xfrm>
        </p:grpSpPr>
        <p:sp>
          <p:nvSpPr>
            <p:cNvPr id="28" name="Rectangle 27">
              <a:extLst>
                <a:ext uri="{FF2B5EF4-FFF2-40B4-BE49-F238E27FC236}">
                  <a16:creationId xmlns:a16="http://schemas.microsoft.com/office/drawing/2014/main" id="{8DE9BA6C-013B-02E5-79BF-EE4B3A63203B}"/>
                </a:ext>
              </a:extLst>
            </p:cNvPr>
            <p:cNvSpPr/>
            <p:nvPr/>
          </p:nvSpPr>
          <p:spPr>
            <a:xfrm>
              <a:off x="3344422" y="4637909"/>
              <a:ext cx="2608521" cy="1675220"/>
            </a:xfrm>
            <a:prstGeom prst="rect">
              <a:avLst/>
            </a:prstGeom>
            <a:solidFill>
              <a:schemeClr val="bg1"/>
            </a:solidFill>
            <a:ln w="19050">
              <a:solidFill>
                <a:srgbClr val="9FB52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8" name="Picture 22" descr="Finger Lakes Community College · GiveCampus">
              <a:extLst>
                <a:ext uri="{FF2B5EF4-FFF2-40B4-BE49-F238E27FC236}">
                  <a16:creationId xmlns:a16="http://schemas.microsoft.com/office/drawing/2014/main" id="{3C545DD5-25DA-FF94-8B2C-163EBA9B57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4893" y="6062644"/>
              <a:ext cx="720845" cy="198737"/>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746A62B5-06C0-21FF-FEEB-960824FB9E0B}"/>
                </a:ext>
              </a:extLst>
            </p:cNvPr>
            <p:cNvSpPr txBox="1"/>
            <p:nvPr/>
          </p:nvSpPr>
          <p:spPr>
            <a:xfrm>
              <a:off x="3372299" y="4697307"/>
              <a:ext cx="2541663" cy="553998"/>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DDA"/>
                  </a:solidFill>
                  <a:effectLst/>
                  <a:uLnTx/>
                  <a:uFillTx/>
                  <a:latin typeface="Arial" panose="020B0604020202020204"/>
                  <a:ea typeface="+mn-ea"/>
                  <a:cs typeface="+mn-cs"/>
                </a:rPr>
                <a:t>SM Skills Ladder for Undergraduates and Incumbent Workers, </a:t>
              </a:r>
              <a:r>
                <a:rPr kumimoji="0" lang="en-US" sz="1000" b="0" i="0" u="none" strike="noStrike" kern="1200" cap="none" spc="0" normalizeH="0" baseline="0" noProof="0" dirty="0">
                  <a:ln>
                    <a:noFill/>
                  </a:ln>
                  <a:solidFill>
                    <a:srgbClr val="32363F"/>
                  </a:solidFill>
                  <a:effectLst/>
                  <a:uLnTx/>
                  <a:uFillTx/>
                  <a:latin typeface="Arial" panose="020B0604020202020204"/>
                  <a:ea typeface="+mn-ea"/>
                  <a:cs typeface="+mn-cs"/>
                </a:rPr>
                <a:t>Finger Lakes Community College</a:t>
              </a:r>
            </a:p>
          </p:txBody>
        </p:sp>
        <p:sp>
          <p:nvSpPr>
            <p:cNvPr id="60" name="TextBox 59">
              <a:extLst>
                <a:ext uri="{FF2B5EF4-FFF2-40B4-BE49-F238E27FC236}">
                  <a16:creationId xmlns:a16="http://schemas.microsoft.com/office/drawing/2014/main" id="{83B26AC1-F634-A766-2F02-3F45DED88061}"/>
                </a:ext>
              </a:extLst>
            </p:cNvPr>
            <p:cNvSpPr txBox="1"/>
            <p:nvPr/>
          </p:nvSpPr>
          <p:spPr>
            <a:xfrm>
              <a:off x="3380624" y="5216623"/>
              <a:ext cx="2541663" cy="707886"/>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2363F"/>
                  </a:solidFill>
                  <a:effectLst/>
                  <a:uLnTx/>
                  <a:uFillTx/>
                  <a:latin typeface="Arial" panose="020B0604020202020204"/>
                  <a:ea typeface="+mn-ea"/>
                  <a:cs typeface="+mn-cs"/>
                </a:rPr>
                <a:t>Develop basic, intermediate and advanced resources for educating students on SM at community colleges. Accelerate. Adoption of SM techniques in small and medium businesses through co-op experiences. </a:t>
              </a:r>
            </a:p>
          </p:txBody>
        </p:sp>
      </p:grpSp>
      <p:grpSp>
        <p:nvGrpSpPr>
          <p:cNvPr id="70" name="Group 69">
            <a:extLst>
              <a:ext uri="{FF2B5EF4-FFF2-40B4-BE49-F238E27FC236}">
                <a16:creationId xmlns:a16="http://schemas.microsoft.com/office/drawing/2014/main" id="{56BF89CB-5778-4C6E-DF04-F2118DC91A2C}"/>
              </a:ext>
            </a:extLst>
          </p:cNvPr>
          <p:cNvGrpSpPr/>
          <p:nvPr/>
        </p:nvGrpSpPr>
        <p:grpSpPr>
          <a:xfrm>
            <a:off x="3570132" y="4649733"/>
            <a:ext cx="2608521" cy="1675220"/>
            <a:chOff x="6156731" y="2783906"/>
            <a:chExt cx="2608521" cy="1675220"/>
          </a:xfrm>
        </p:grpSpPr>
        <p:sp>
          <p:nvSpPr>
            <p:cNvPr id="29" name="Rectangle 28">
              <a:extLst>
                <a:ext uri="{FF2B5EF4-FFF2-40B4-BE49-F238E27FC236}">
                  <a16:creationId xmlns:a16="http://schemas.microsoft.com/office/drawing/2014/main" id="{93D9344F-0CD2-CBA6-FAD5-F9BAB69ADBFF}"/>
                </a:ext>
              </a:extLst>
            </p:cNvPr>
            <p:cNvSpPr/>
            <p:nvPr/>
          </p:nvSpPr>
          <p:spPr>
            <a:xfrm>
              <a:off x="6156731" y="2783906"/>
              <a:ext cx="2608521" cy="1675220"/>
            </a:xfrm>
            <a:prstGeom prst="rect">
              <a:avLst/>
            </a:prstGeom>
            <a:solidFill>
              <a:schemeClr val="bg1"/>
            </a:solidFill>
            <a:ln w="19050">
              <a:solidFill>
                <a:srgbClr val="9FB52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2" name="Picture 61">
              <a:extLst>
                <a:ext uri="{FF2B5EF4-FFF2-40B4-BE49-F238E27FC236}">
                  <a16:creationId xmlns:a16="http://schemas.microsoft.com/office/drawing/2014/main" id="{94191286-217B-1143-93A9-07AD0F51F420}"/>
                </a:ext>
              </a:extLst>
            </p:cNvPr>
            <p:cNvPicPr>
              <a:picLocks noChangeAspect="1"/>
            </p:cNvPicPr>
            <p:nvPr/>
          </p:nvPicPr>
          <p:blipFill>
            <a:blip r:embed="rId6"/>
            <a:stretch>
              <a:fillRect/>
            </a:stretch>
          </p:blipFill>
          <p:spPr>
            <a:xfrm>
              <a:off x="6260361" y="4153964"/>
              <a:ext cx="1533426" cy="271379"/>
            </a:xfrm>
            <a:prstGeom prst="rect">
              <a:avLst/>
            </a:prstGeom>
            <a:ln w="19050">
              <a:noFill/>
            </a:ln>
          </p:spPr>
        </p:pic>
        <p:sp>
          <p:nvSpPr>
            <p:cNvPr id="65" name="TextBox 64">
              <a:extLst>
                <a:ext uri="{FF2B5EF4-FFF2-40B4-BE49-F238E27FC236}">
                  <a16:creationId xmlns:a16="http://schemas.microsoft.com/office/drawing/2014/main" id="{018E261B-AC0F-7A0E-D1B6-3E4977AE20B1}"/>
                </a:ext>
              </a:extLst>
            </p:cNvPr>
            <p:cNvSpPr txBox="1"/>
            <p:nvPr/>
          </p:nvSpPr>
          <p:spPr>
            <a:xfrm>
              <a:off x="6177565" y="2851898"/>
              <a:ext cx="2541663" cy="400110"/>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DDA"/>
                  </a:solidFill>
                  <a:effectLst/>
                  <a:uLnTx/>
                  <a:uFillTx/>
                  <a:latin typeface="Arial" panose="020B0604020202020204"/>
                  <a:ea typeface="+mn-ea"/>
                  <a:cs typeface="+mn-cs"/>
                </a:rPr>
                <a:t>Scalable SM Workforce Development Model with Digital Twin</a:t>
              </a:r>
              <a:r>
                <a:rPr kumimoji="0" lang="en-US" sz="1000" b="0" i="0" u="none" strike="noStrike" kern="1200" cap="none" spc="0" normalizeH="0" baseline="0" noProof="0" dirty="0">
                  <a:ln>
                    <a:noFill/>
                  </a:ln>
                  <a:solidFill>
                    <a:srgbClr val="32363F"/>
                  </a:solidFill>
                  <a:effectLst/>
                  <a:uLnTx/>
                  <a:uFillTx/>
                  <a:latin typeface="Arial" panose="020B0604020202020204"/>
                  <a:ea typeface="+mn-ea"/>
                  <a:cs typeface="+mn-cs"/>
                </a:rPr>
                <a:t>, Amatrol, TEES</a:t>
              </a:r>
              <a:r>
                <a:rPr kumimoji="0" lang="en-US" sz="1000" b="0" i="0" u="none" strike="noStrike" kern="1200" cap="none" spc="0" normalizeH="0" baseline="0" noProof="0" dirty="0">
                  <a:ln>
                    <a:noFill/>
                  </a:ln>
                  <a:solidFill>
                    <a:srgbClr val="007DDA"/>
                  </a:solidFill>
                  <a:effectLst/>
                  <a:uLnTx/>
                  <a:uFillTx/>
                  <a:latin typeface="Arial" panose="020B0604020202020204"/>
                  <a:ea typeface="+mn-ea"/>
                  <a:cs typeface="+mn-cs"/>
                </a:rPr>
                <a:t> </a:t>
              </a:r>
              <a:endParaRPr kumimoji="0" lang="en-US" sz="1000" b="0" i="0" u="none" strike="noStrike" kern="1200" cap="none" spc="0" normalizeH="0" baseline="0" noProof="0" dirty="0">
                <a:ln>
                  <a:noFill/>
                </a:ln>
                <a:solidFill>
                  <a:srgbClr val="32363F"/>
                </a:solidFill>
                <a:effectLst/>
                <a:uLnTx/>
                <a:uFillTx/>
                <a:latin typeface="Arial" panose="020B0604020202020204"/>
                <a:ea typeface="+mn-ea"/>
                <a:cs typeface="+mn-cs"/>
              </a:endParaRPr>
            </a:p>
          </p:txBody>
        </p:sp>
        <p:sp>
          <p:nvSpPr>
            <p:cNvPr id="66" name="TextBox 65">
              <a:extLst>
                <a:ext uri="{FF2B5EF4-FFF2-40B4-BE49-F238E27FC236}">
                  <a16:creationId xmlns:a16="http://schemas.microsoft.com/office/drawing/2014/main" id="{444D8400-F7DD-3BD0-1DBF-24888711FB78}"/>
                </a:ext>
              </a:extLst>
            </p:cNvPr>
            <p:cNvSpPr txBox="1"/>
            <p:nvPr/>
          </p:nvSpPr>
          <p:spPr>
            <a:xfrm>
              <a:off x="6185890" y="3371214"/>
              <a:ext cx="2541663" cy="584775"/>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2363F"/>
                  </a:solidFill>
                  <a:effectLst/>
                  <a:uLnTx/>
                  <a:uFillTx/>
                  <a:latin typeface="Arial" panose="020B0604020202020204"/>
                  <a:ea typeface="+mn-ea"/>
                  <a:cs typeface="+mn-cs"/>
                </a:rPr>
                <a:t>Scalable community workforce development model with flexible, low-cost teaching tools. Develop education, digital twin tools and teach community college professors.  </a:t>
              </a:r>
            </a:p>
          </p:txBody>
        </p:sp>
      </p:grpSp>
      <p:grpSp>
        <p:nvGrpSpPr>
          <p:cNvPr id="69" name="Group 68">
            <a:extLst>
              <a:ext uri="{FF2B5EF4-FFF2-40B4-BE49-F238E27FC236}">
                <a16:creationId xmlns:a16="http://schemas.microsoft.com/office/drawing/2014/main" id="{0B52BA2A-F2AC-AE91-3803-5E748D736D2B}"/>
              </a:ext>
            </a:extLst>
          </p:cNvPr>
          <p:cNvGrpSpPr/>
          <p:nvPr/>
        </p:nvGrpSpPr>
        <p:grpSpPr>
          <a:xfrm>
            <a:off x="6410711" y="4654818"/>
            <a:ext cx="2608277" cy="1675220"/>
            <a:chOff x="6229587" y="4597118"/>
            <a:chExt cx="2608277" cy="1675220"/>
          </a:xfrm>
        </p:grpSpPr>
        <p:sp>
          <p:nvSpPr>
            <p:cNvPr id="30" name="Rectangle 29">
              <a:extLst>
                <a:ext uri="{FF2B5EF4-FFF2-40B4-BE49-F238E27FC236}">
                  <a16:creationId xmlns:a16="http://schemas.microsoft.com/office/drawing/2014/main" id="{9D0A59A1-1922-3A12-E612-A5BB52E4B5FA}"/>
                </a:ext>
              </a:extLst>
            </p:cNvPr>
            <p:cNvSpPr/>
            <p:nvPr/>
          </p:nvSpPr>
          <p:spPr>
            <a:xfrm>
              <a:off x="6229587" y="4597118"/>
              <a:ext cx="2608277" cy="1675220"/>
            </a:xfrm>
            <a:prstGeom prst="rect">
              <a:avLst/>
            </a:prstGeom>
            <a:solidFill>
              <a:schemeClr val="bg1"/>
            </a:solidFill>
            <a:ln w="19050">
              <a:solidFill>
                <a:srgbClr val="9FB52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4" name="Picture 63">
              <a:extLst>
                <a:ext uri="{FF2B5EF4-FFF2-40B4-BE49-F238E27FC236}">
                  <a16:creationId xmlns:a16="http://schemas.microsoft.com/office/drawing/2014/main" id="{5F099151-373D-1B80-297E-4A72FA6189F5}"/>
                </a:ext>
              </a:extLst>
            </p:cNvPr>
            <p:cNvPicPr>
              <a:picLocks noChangeAspect="1"/>
            </p:cNvPicPr>
            <p:nvPr/>
          </p:nvPicPr>
          <p:blipFill>
            <a:blip r:embed="rId7"/>
            <a:stretch>
              <a:fillRect/>
            </a:stretch>
          </p:blipFill>
          <p:spPr>
            <a:xfrm>
              <a:off x="6340067" y="5922972"/>
              <a:ext cx="1115310" cy="276869"/>
            </a:xfrm>
            <a:prstGeom prst="rect">
              <a:avLst/>
            </a:prstGeom>
            <a:ln w="19050">
              <a:noFill/>
            </a:ln>
          </p:spPr>
        </p:pic>
        <p:sp>
          <p:nvSpPr>
            <p:cNvPr id="67" name="TextBox 66">
              <a:extLst>
                <a:ext uri="{FF2B5EF4-FFF2-40B4-BE49-F238E27FC236}">
                  <a16:creationId xmlns:a16="http://schemas.microsoft.com/office/drawing/2014/main" id="{5F0C5359-2CB5-1D43-E59C-BCD3897CB74D}"/>
                </a:ext>
              </a:extLst>
            </p:cNvPr>
            <p:cNvSpPr txBox="1"/>
            <p:nvPr/>
          </p:nvSpPr>
          <p:spPr>
            <a:xfrm>
              <a:off x="6262893" y="4690191"/>
              <a:ext cx="2541663" cy="400110"/>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DDA"/>
                  </a:solidFill>
                  <a:effectLst/>
                  <a:uLnTx/>
                  <a:uFillTx/>
                  <a:latin typeface="Arial" panose="020B0604020202020204"/>
                  <a:ea typeface="+mn-ea"/>
                  <a:cs typeface="+mn-cs"/>
                </a:rPr>
                <a:t>Modular Smart Manufacturing Certifications</a:t>
              </a:r>
              <a:r>
                <a:rPr kumimoji="0" lang="en-US" sz="1000" b="0" i="0" u="none" strike="noStrike" kern="1200" cap="none" spc="0" normalizeH="0" baseline="0" noProof="0" dirty="0">
                  <a:ln>
                    <a:noFill/>
                  </a:ln>
                  <a:solidFill>
                    <a:srgbClr val="32363F"/>
                  </a:solidFill>
                  <a:effectLst/>
                  <a:uLnTx/>
                  <a:uFillTx/>
                  <a:latin typeface="Arial" panose="020B0604020202020204"/>
                  <a:ea typeface="+mn-ea"/>
                  <a:cs typeface="+mn-cs"/>
                </a:rPr>
                <a:t>, SACA</a:t>
              </a:r>
            </a:p>
          </p:txBody>
        </p:sp>
        <p:sp>
          <p:nvSpPr>
            <p:cNvPr id="68" name="TextBox 67">
              <a:extLst>
                <a:ext uri="{FF2B5EF4-FFF2-40B4-BE49-F238E27FC236}">
                  <a16:creationId xmlns:a16="http://schemas.microsoft.com/office/drawing/2014/main" id="{5890B08E-75B8-B5A4-4D4C-D0740DE98675}"/>
                </a:ext>
              </a:extLst>
            </p:cNvPr>
            <p:cNvSpPr txBox="1"/>
            <p:nvPr/>
          </p:nvSpPr>
          <p:spPr>
            <a:xfrm>
              <a:off x="6279543" y="5182007"/>
              <a:ext cx="2541663" cy="461665"/>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2363F"/>
                  </a:solidFill>
                  <a:effectLst/>
                  <a:uLnTx/>
                  <a:uFillTx/>
                  <a:latin typeface="Arial" panose="020B0604020202020204"/>
                  <a:ea typeface="+mn-ea"/>
                  <a:cs typeface="+mn-cs"/>
                </a:rPr>
                <a:t>Add SM certifications to existing certification program to provide convenient method for workers to accumulate SM skills.  </a:t>
              </a:r>
            </a:p>
          </p:txBody>
        </p:sp>
      </p:grpSp>
      <p:grpSp>
        <p:nvGrpSpPr>
          <p:cNvPr id="38" name="Group 37">
            <a:extLst>
              <a:ext uri="{FF2B5EF4-FFF2-40B4-BE49-F238E27FC236}">
                <a16:creationId xmlns:a16="http://schemas.microsoft.com/office/drawing/2014/main" id="{4629D83E-3F16-80BC-D69A-8DD0C7C17D57}"/>
              </a:ext>
            </a:extLst>
          </p:cNvPr>
          <p:cNvGrpSpPr/>
          <p:nvPr/>
        </p:nvGrpSpPr>
        <p:grpSpPr>
          <a:xfrm>
            <a:off x="6399943" y="2818266"/>
            <a:ext cx="2608521" cy="1675220"/>
            <a:chOff x="506876" y="4697307"/>
            <a:chExt cx="2608521" cy="1675220"/>
          </a:xfrm>
        </p:grpSpPr>
        <p:sp>
          <p:nvSpPr>
            <p:cNvPr id="23" name="Rectangle 22">
              <a:extLst>
                <a:ext uri="{FF2B5EF4-FFF2-40B4-BE49-F238E27FC236}">
                  <a16:creationId xmlns:a16="http://schemas.microsoft.com/office/drawing/2014/main" id="{782ECE91-4462-78DF-3931-A66127DCF1EB}"/>
                </a:ext>
              </a:extLst>
            </p:cNvPr>
            <p:cNvSpPr/>
            <p:nvPr/>
          </p:nvSpPr>
          <p:spPr>
            <a:xfrm>
              <a:off x="506876" y="4697307"/>
              <a:ext cx="2608521" cy="1675220"/>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5" name="Picture 14">
              <a:extLst>
                <a:ext uri="{FF2B5EF4-FFF2-40B4-BE49-F238E27FC236}">
                  <a16:creationId xmlns:a16="http://schemas.microsoft.com/office/drawing/2014/main" id="{EDBB2C2B-01B1-4288-A04C-2D98C52F160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655" t="86347" r="52503" b="3212"/>
            <a:stretch/>
          </p:blipFill>
          <p:spPr>
            <a:xfrm>
              <a:off x="609425" y="5754284"/>
              <a:ext cx="2209092" cy="239450"/>
            </a:xfrm>
            <a:prstGeom prst="rect">
              <a:avLst/>
            </a:prstGeom>
          </p:spPr>
        </p:pic>
        <p:sp>
          <p:nvSpPr>
            <p:cNvPr id="42" name="TextBox 41">
              <a:extLst>
                <a:ext uri="{FF2B5EF4-FFF2-40B4-BE49-F238E27FC236}">
                  <a16:creationId xmlns:a16="http://schemas.microsoft.com/office/drawing/2014/main" id="{CD2ACC02-38DF-928F-C383-DDD72BF49A0A}"/>
                </a:ext>
              </a:extLst>
            </p:cNvPr>
            <p:cNvSpPr txBox="1"/>
            <p:nvPr/>
          </p:nvSpPr>
          <p:spPr>
            <a:xfrm>
              <a:off x="536570" y="4739820"/>
              <a:ext cx="254166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DDA"/>
                  </a:solidFill>
                  <a:effectLst/>
                  <a:uLnTx/>
                  <a:uFillTx/>
                  <a:latin typeface="Arial" panose="020B0604020202020204"/>
                  <a:ea typeface="+mn-ea"/>
                  <a:cs typeface="+mn-cs"/>
                </a:rPr>
                <a:t>Smart Manufacturing for Small and Medium Manufacturers in a Predominantly Hispanic Workforce, </a:t>
              </a:r>
              <a:r>
                <a:rPr kumimoji="0" lang="en-US" sz="1000" b="0" i="0" u="none" strike="noStrike" kern="1200" cap="none" spc="0" normalizeH="0" baseline="0" noProof="0" dirty="0">
                  <a:ln>
                    <a:noFill/>
                  </a:ln>
                  <a:solidFill>
                    <a:srgbClr val="32363F"/>
                  </a:solidFill>
                  <a:effectLst/>
                  <a:uLnTx/>
                  <a:uFillTx/>
                  <a:latin typeface="Arial" panose="020B0604020202020204"/>
                  <a:ea typeface="+mn-ea"/>
                  <a:cs typeface="+mn-cs"/>
                </a:rPr>
                <a:t>UTEP</a:t>
              </a:r>
            </a:p>
          </p:txBody>
        </p:sp>
        <p:pic>
          <p:nvPicPr>
            <p:cNvPr id="43" name="Picture 42">
              <a:extLst>
                <a:ext uri="{FF2B5EF4-FFF2-40B4-BE49-F238E27FC236}">
                  <a16:creationId xmlns:a16="http://schemas.microsoft.com/office/drawing/2014/main" id="{B379C21C-4E99-D46B-2E05-78343F2B53B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47425" t="86599" r="37541" b="3047"/>
            <a:stretch/>
          </p:blipFill>
          <p:spPr>
            <a:xfrm>
              <a:off x="609426" y="6077796"/>
              <a:ext cx="724498" cy="237461"/>
            </a:xfrm>
            <a:prstGeom prst="rect">
              <a:avLst/>
            </a:prstGeom>
          </p:spPr>
        </p:pic>
        <p:pic>
          <p:nvPicPr>
            <p:cNvPr id="44" name="Picture 43">
              <a:extLst>
                <a:ext uri="{FF2B5EF4-FFF2-40B4-BE49-F238E27FC236}">
                  <a16:creationId xmlns:a16="http://schemas.microsoft.com/office/drawing/2014/main" id="{D8452353-5CCE-808C-20F8-6797874A41B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1833" t="86599" r="15856" b="4662"/>
            <a:stretch/>
          </p:blipFill>
          <p:spPr>
            <a:xfrm>
              <a:off x="1307930" y="6102361"/>
              <a:ext cx="805237" cy="150112"/>
            </a:xfrm>
            <a:prstGeom prst="rect">
              <a:avLst/>
            </a:prstGeom>
          </p:spPr>
        </p:pic>
        <p:pic>
          <p:nvPicPr>
            <p:cNvPr id="45" name="Picture 44">
              <a:extLst>
                <a:ext uri="{FF2B5EF4-FFF2-40B4-BE49-F238E27FC236}">
                  <a16:creationId xmlns:a16="http://schemas.microsoft.com/office/drawing/2014/main" id="{CE345C8D-A603-14ED-5656-4D676A8C06A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84966" t="85478" b="2811"/>
            <a:stretch/>
          </p:blipFill>
          <p:spPr>
            <a:xfrm>
              <a:off x="2078313" y="6003557"/>
              <a:ext cx="805237" cy="298490"/>
            </a:xfrm>
            <a:prstGeom prst="rect">
              <a:avLst/>
            </a:prstGeom>
          </p:spPr>
        </p:pic>
        <p:sp>
          <p:nvSpPr>
            <p:cNvPr id="51" name="TextBox 50">
              <a:extLst>
                <a:ext uri="{FF2B5EF4-FFF2-40B4-BE49-F238E27FC236}">
                  <a16:creationId xmlns:a16="http://schemas.microsoft.com/office/drawing/2014/main" id="{AD70EE78-FE64-3C83-4841-DCB8D60CD0E4}"/>
                </a:ext>
              </a:extLst>
            </p:cNvPr>
            <p:cNvSpPr txBox="1"/>
            <p:nvPr/>
          </p:nvSpPr>
          <p:spPr>
            <a:xfrm>
              <a:off x="536569" y="5261286"/>
              <a:ext cx="25416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2363F"/>
                  </a:solidFill>
                  <a:effectLst/>
                  <a:uLnTx/>
                  <a:uFillTx/>
                  <a:latin typeface="Arial" panose="020B0604020202020204"/>
                  <a:ea typeface="+mn-ea"/>
                  <a:cs typeface="+mn-cs"/>
                </a:rPr>
                <a:t>SM skills curriculum and certificate program to attract predominantly minority population to SM careers. </a:t>
              </a:r>
            </a:p>
          </p:txBody>
        </p:sp>
      </p:grpSp>
      <p:grpSp>
        <p:nvGrpSpPr>
          <p:cNvPr id="32" name="Group 31">
            <a:extLst>
              <a:ext uri="{FF2B5EF4-FFF2-40B4-BE49-F238E27FC236}">
                <a16:creationId xmlns:a16="http://schemas.microsoft.com/office/drawing/2014/main" id="{D929D3F7-4F07-1032-8495-9644655A4B5C}"/>
              </a:ext>
            </a:extLst>
          </p:cNvPr>
          <p:cNvGrpSpPr/>
          <p:nvPr/>
        </p:nvGrpSpPr>
        <p:grpSpPr>
          <a:xfrm>
            <a:off x="723851" y="973808"/>
            <a:ext cx="2608521" cy="1675220"/>
            <a:chOff x="584309" y="951108"/>
            <a:chExt cx="2608521" cy="1675220"/>
          </a:xfrm>
        </p:grpSpPr>
        <p:sp>
          <p:nvSpPr>
            <p:cNvPr id="3" name="Rectangle 2">
              <a:extLst>
                <a:ext uri="{FF2B5EF4-FFF2-40B4-BE49-F238E27FC236}">
                  <a16:creationId xmlns:a16="http://schemas.microsoft.com/office/drawing/2014/main" id="{3477768C-A965-8E5D-8663-54D627C3862B}"/>
                </a:ext>
              </a:extLst>
            </p:cNvPr>
            <p:cNvSpPr/>
            <p:nvPr/>
          </p:nvSpPr>
          <p:spPr>
            <a:xfrm>
              <a:off x="584309" y="951108"/>
              <a:ext cx="2608521" cy="1675220"/>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 name="TextBox 40">
              <a:extLst>
                <a:ext uri="{FF2B5EF4-FFF2-40B4-BE49-F238E27FC236}">
                  <a16:creationId xmlns:a16="http://schemas.microsoft.com/office/drawing/2014/main" id="{A5DED066-A3B7-3F28-F417-59EC46FB0835}"/>
                </a:ext>
              </a:extLst>
            </p:cNvPr>
            <p:cNvSpPr txBox="1"/>
            <p:nvPr/>
          </p:nvSpPr>
          <p:spPr>
            <a:xfrm>
              <a:off x="612629" y="1022006"/>
              <a:ext cx="254166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DDA"/>
                  </a:solidFill>
                  <a:effectLst/>
                  <a:uLnTx/>
                  <a:uFillTx/>
                  <a:latin typeface="Arial" panose="020B0604020202020204"/>
                  <a:ea typeface="+mn-ea"/>
                  <a:cs typeface="+mn-cs"/>
                </a:rPr>
                <a:t>Workforce Development Model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DDA"/>
                  </a:solidFill>
                  <a:effectLst/>
                  <a:uLnTx/>
                  <a:uFillTx/>
                  <a:latin typeface="Arial" panose="020B0604020202020204"/>
                  <a:ea typeface="+mn-ea"/>
                  <a:cs typeface="+mn-cs"/>
                </a:rPr>
                <a:t>For SM College and Career Pathway,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2363F"/>
                  </a:solidFill>
                  <a:effectLst/>
                  <a:uLnTx/>
                  <a:uFillTx/>
                  <a:latin typeface="Arial" panose="020B0604020202020204"/>
                  <a:ea typeface="+mn-ea"/>
                  <a:cs typeface="+mn-cs"/>
                </a:rPr>
                <a:t>El Camino Community College</a:t>
              </a:r>
            </a:p>
          </p:txBody>
        </p:sp>
        <p:pic>
          <p:nvPicPr>
            <p:cNvPr id="6" name="Picture 5">
              <a:extLst>
                <a:ext uri="{FF2B5EF4-FFF2-40B4-BE49-F238E27FC236}">
                  <a16:creationId xmlns:a16="http://schemas.microsoft.com/office/drawing/2014/main" id="{4AF1EF1F-92D4-0545-B5B6-0F445C05A194}"/>
                </a:ext>
              </a:extLst>
            </p:cNvPr>
            <p:cNvPicPr>
              <a:picLocks noChangeAspect="1"/>
            </p:cNvPicPr>
            <p:nvPr/>
          </p:nvPicPr>
          <p:blipFill>
            <a:blip r:embed="rId9"/>
            <a:stretch>
              <a:fillRect/>
            </a:stretch>
          </p:blipFill>
          <p:spPr>
            <a:xfrm>
              <a:off x="696428" y="2249109"/>
              <a:ext cx="1760030" cy="319591"/>
            </a:xfrm>
            <a:prstGeom prst="rect">
              <a:avLst/>
            </a:prstGeom>
          </p:spPr>
        </p:pic>
        <p:sp>
          <p:nvSpPr>
            <p:cNvPr id="54" name="TextBox 53">
              <a:extLst>
                <a:ext uri="{FF2B5EF4-FFF2-40B4-BE49-F238E27FC236}">
                  <a16:creationId xmlns:a16="http://schemas.microsoft.com/office/drawing/2014/main" id="{B7D3D999-F8EF-1A9A-DE81-9F31CCF4E681}"/>
                </a:ext>
              </a:extLst>
            </p:cNvPr>
            <p:cNvSpPr txBox="1"/>
            <p:nvPr/>
          </p:nvSpPr>
          <p:spPr>
            <a:xfrm>
              <a:off x="624301" y="1535685"/>
              <a:ext cx="254166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SM education elements that can be adopted by existing workforce education programs including </a:t>
              </a:r>
              <a:r>
                <a:rPr kumimoji="0" lang="en-US" sz="800" b="0" i="0" u="none" strike="noStrike" kern="1200" cap="none" spc="0" normalizeH="0" baseline="0" noProof="0" dirty="0">
                  <a:ln>
                    <a:noFill/>
                  </a:ln>
                  <a:solidFill>
                    <a:srgbClr val="32363F"/>
                  </a:solidFill>
                  <a:effectLst/>
                  <a:uLnTx/>
                  <a:uFillTx/>
                  <a:latin typeface="Calibri" panose="020F0502020204030204" pitchFamily="34" charset="0"/>
                  <a:ea typeface="+mn-ea"/>
                  <a:cs typeface="Calibri" panose="020F0502020204030204" pitchFamily="34" charset="0"/>
                </a:rPr>
                <a:t>Incumbent workforce training, Post Bachelor SM Professional Certification, Community College and Engineering.</a:t>
              </a:r>
              <a:endParaRPr kumimoji="0" lang="en-US" sz="800" b="0" i="0" u="none" strike="noStrike" kern="1200" cap="none" spc="0" normalizeH="0" baseline="0" noProof="0" dirty="0">
                <a:ln>
                  <a:noFill/>
                </a:ln>
                <a:solidFill>
                  <a:srgbClr val="32363F"/>
                </a:solidFill>
                <a:effectLst/>
                <a:uLnTx/>
                <a:uFillTx/>
                <a:latin typeface="Arial" panose="020B0604020202020204"/>
                <a:ea typeface="+mn-ea"/>
                <a:cs typeface="+mn-cs"/>
              </a:endParaRPr>
            </a:p>
          </p:txBody>
        </p:sp>
      </p:grpSp>
      <p:grpSp>
        <p:nvGrpSpPr>
          <p:cNvPr id="33" name="Group 32">
            <a:extLst>
              <a:ext uri="{FF2B5EF4-FFF2-40B4-BE49-F238E27FC236}">
                <a16:creationId xmlns:a16="http://schemas.microsoft.com/office/drawing/2014/main" id="{2564C7D6-F1EF-9ED2-260C-AB5E20156D52}"/>
              </a:ext>
            </a:extLst>
          </p:cNvPr>
          <p:cNvGrpSpPr/>
          <p:nvPr/>
        </p:nvGrpSpPr>
        <p:grpSpPr>
          <a:xfrm>
            <a:off x="3512774" y="963328"/>
            <a:ext cx="2631865" cy="1675220"/>
            <a:chOff x="514760" y="2872054"/>
            <a:chExt cx="2631865" cy="1675220"/>
          </a:xfrm>
        </p:grpSpPr>
        <p:sp>
          <p:nvSpPr>
            <p:cNvPr id="22" name="Rectangle 21">
              <a:extLst>
                <a:ext uri="{FF2B5EF4-FFF2-40B4-BE49-F238E27FC236}">
                  <a16:creationId xmlns:a16="http://schemas.microsoft.com/office/drawing/2014/main" id="{33F1B540-E37C-2156-6139-938B61FB0793}"/>
                </a:ext>
              </a:extLst>
            </p:cNvPr>
            <p:cNvSpPr/>
            <p:nvPr/>
          </p:nvSpPr>
          <p:spPr>
            <a:xfrm>
              <a:off x="514760" y="2872054"/>
              <a:ext cx="2608521" cy="1675220"/>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TextBox 39">
              <a:extLst>
                <a:ext uri="{FF2B5EF4-FFF2-40B4-BE49-F238E27FC236}">
                  <a16:creationId xmlns:a16="http://schemas.microsoft.com/office/drawing/2014/main" id="{C3E12C11-08BA-E1A9-0D64-6F35CDABA7C3}"/>
                </a:ext>
              </a:extLst>
            </p:cNvPr>
            <p:cNvSpPr txBox="1"/>
            <p:nvPr/>
          </p:nvSpPr>
          <p:spPr>
            <a:xfrm>
              <a:off x="541838" y="2922304"/>
              <a:ext cx="260478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DDA"/>
                  </a:solidFill>
                  <a:effectLst/>
                  <a:uLnTx/>
                  <a:uFillTx/>
                  <a:latin typeface="Arial" panose="020B0604020202020204"/>
                  <a:ea typeface="+mn-ea"/>
                  <a:cs typeface="+mn-cs"/>
                </a:rPr>
                <a:t>Factory 4.0 Educational Toolkit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DDA"/>
                  </a:solidFill>
                  <a:effectLst/>
                  <a:uLnTx/>
                  <a:uFillTx/>
                  <a:latin typeface="Arial" panose="020B0604020202020204"/>
                  <a:ea typeface="+mn-ea"/>
                  <a:cs typeface="+mn-cs"/>
                </a:rPr>
                <a:t>With Tabletop Hardware and Education Modules,</a:t>
              </a:r>
              <a:r>
                <a:rPr kumimoji="0" lang="en-US" sz="1000" b="0" i="0" u="none" strike="noStrike" kern="1200" cap="none" spc="0" normalizeH="0" baseline="0" noProof="0" dirty="0">
                  <a:ln>
                    <a:noFill/>
                  </a:ln>
                  <a:solidFill>
                    <a:srgbClr val="32363F"/>
                  </a:solidFill>
                  <a:effectLst/>
                  <a:uLnTx/>
                  <a:uFillTx/>
                  <a:latin typeface="Arial" panose="020B0604020202020204"/>
                  <a:ea typeface="+mn-ea"/>
                  <a:cs typeface="+mn-cs"/>
                </a:rPr>
                <a:t> Penn -State</a:t>
              </a:r>
            </a:p>
          </p:txBody>
        </p:sp>
        <p:pic>
          <p:nvPicPr>
            <p:cNvPr id="8" name="Picture 7">
              <a:extLst>
                <a:ext uri="{FF2B5EF4-FFF2-40B4-BE49-F238E27FC236}">
                  <a16:creationId xmlns:a16="http://schemas.microsoft.com/office/drawing/2014/main" id="{9D43D8D5-4FC3-C2CD-DA6A-55CD334A0B95}"/>
                </a:ext>
              </a:extLst>
            </p:cNvPr>
            <p:cNvPicPr>
              <a:picLocks noChangeAspect="1"/>
            </p:cNvPicPr>
            <p:nvPr/>
          </p:nvPicPr>
          <p:blipFill>
            <a:blip r:embed="rId10"/>
            <a:stretch>
              <a:fillRect/>
            </a:stretch>
          </p:blipFill>
          <p:spPr>
            <a:xfrm>
              <a:off x="541839" y="4092170"/>
              <a:ext cx="2016008" cy="388297"/>
            </a:xfrm>
            <a:prstGeom prst="rect">
              <a:avLst/>
            </a:prstGeom>
          </p:spPr>
        </p:pic>
        <p:sp>
          <p:nvSpPr>
            <p:cNvPr id="55" name="TextBox 54">
              <a:extLst>
                <a:ext uri="{FF2B5EF4-FFF2-40B4-BE49-F238E27FC236}">
                  <a16:creationId xmlns:a16="http://schemas.microsoft.com/office/drawing/2014/main" id="{4BD43022-E739-42F5-0BC3-3E0945A02E49}"/>
                </a:ext>
              </a:extLst>
            </p:cNvPr>
            <p:cNvSpPr txBox="1"/>
            <p:nvPr/>
          </p:nvSpPr>
          <p:spPr>
            <a:xfrm>
              <a:off x="547191" y="3432992"/>
              <a:ext cx="254166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Develop a bench scale extrusion kit and platform that can be integrated into education modules for data collection, analytics, digital twin, process control optimization, systems optimization. </a:t>
              </a:r>
              <a:endParaRPr kumimoji="0" lang="en-US" sz="800" b="0" i="0" u="none" strike="noStrike" kern="1200" cap="none" spc="0" normalizeH="0" baseline="0" noProof="0" dirty="0">
                <a:ln>
                  <a:noFill/>
                </a:ln>
                <a:solidFill>
                  <a:srgbClr val="32363F"/>
                </a:solidFill>
                <a:effectLst/>
                <a:uLnTx/>
                <a:uFillTx/>
                <a:latin typeface="Arial" panose="020B0604020202020204"/>
                <a:ea typeface="+mn-ea"/>
                <a:cs typeface="+mn-cs"/>
              </a:endParaRPr>
            </a:p>
          </p:txBody>
        </p:sp>
      </p:grpSp>
      <p:sp>
        <p:nvSpPr>
          <p:cNvPr id="7" name="Rectangle 6">
            <a:extLst>
              <a:ext uri="{FF2B5EF4-FFF2-40B4-BE49-F238E27FC236}">
                <a16:creationId xmlns:a16="http://schemas.microsoft.com/office/drawing/2014/main" id="{1EC03F20-47BF-A66E-3234-5CAFDE1BD6A4}"/>
              </a:ext>
            </a:extLst>
          </p:cNvPr>
          <p:cNvSpPr/>
          <p:nvPr/>
        </p:nvSpPr>
        <p:spPr>
          <a:xfrm>
            <a:off x="9229579" y="2818266"/>
            <a:ext cx="2608521" cy="1675220"/>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9890E547-8520-C8FD-F63F-C1FB23790806}"/>
              </a:ext>
            </a:extLst>
          </p:cNvPr>
          <p:cNvSpPr txBox="1"/>
          <p:nvPr/>
        </p:nvSpPr>
        <p:spPr>
          <a:xfrm>
            <a:off x="9262884" y="2846894"/>
            <a:ext cx="254166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DDA"/>
                </a:solidFill>
                <a:effectLst/>
                <a:uLnTx/>
                <a:uFillTx/>
                <a:latin typeface="Arial" panose="020B0604020202020204"/>
                <a:ea typeface="+mn-ea"/>
                <a:cs typeface="+mn-cs"/>
              </a:rPr>
              <a:t>IoT-Enabled Manufacturing Testbeds for Democratizing  SM Knowledge, Technology and Innovation, </a:t>
            </a:r>
            <a:r>
              <a:rPr kumimoji="0" lang="en-US" sz="1000" b="0" i="0" u="none" strike="noStrike" kern="1200" cap="none" spc="0" normalizeH="0" baseline="0" noProof="0" dirty="0">
                <a:ln>
                  <a:noFill/>
                </a:ln>
                <a:solidFill>
                  <a:srgbClr val="32363F"/>
                </a:solidFill>
                <a:effectLst/>
                <a:uLnTx/>
                <a:uFillTx/>
                <a:latin typeface="Arial" panose="020B0604020202020204"/>
                <a:ea typeface="+mn-ea"/>
                <a:cs typeface="+mn-cs"/>
              </a:rPr>
              <a:t>Auburn </a:t>
            </a:r>
          </a:p>
        </p:txBody>
      </p:sp>
      <p:sp>
        <p:nvSpPr>
          <p:cNvPr id="11" name="TextBox 10">
            <a:extLst>
              <a:ext uri="{FF2B5EF4-FFF2-40B4-BE49-F238E27FC236}">
                <a16:creationId xmlns:a16="http://schemas.microsoft.com/office/drawing/2014/main" id="{B5008B6E-84AD-94B3-51FD-65BFB9566C5A}"/>
              </a:ext>
            </a:extLst>
          </p:cNvPr>
          <p:cNvSpPr txBox="1"/>
          <p:nvPr/>
        </p:nvSpPr>
        <p:spPr>
          <a:xfrm>
            <a:off x="9271209" y="3366210"/>
            <a:ext cx="25416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2363F"/>
                </a:solidFill>
                <a:effectLst/>
                <a:uLnTx/>
                <a:uFillTx/>
                <a:latin typeface="Arial" panose="020B0604020202020204"/>
                <a:ea typeface="+mn-ea"/>
                <a:cs typeface="+mn-cs"/>
              </a:rPr>
              <a:t>SM training modules that leverage </a:t>
            </a:r>
            <a:r>
              <a:rPr kumimoji="0" lang="en-US" sz="800" b="0" i="0" u="none" strike="noStrike" kern="1200" cap="none" spc="0" normalizeH="0" baseline="0" noProof="0" dirty="0" err="1">
                <a:ln>
                  <a:noFill/>
                </a:ln>
                <a:solidFill>
                  <a:srgbClr val="32363F"/>
                </a:solidFill>
                <a:effectLst/>
                <a:uLnTx/>
                <a:uFillTx/>
                <a:latin typeface="Arial" panose="020B0604020202020204"/>
                <a:ea typeface="+mn-ea"/>
                <a:cs typeface="+mn-cs"/>
              </a:rPr>
              <a:t>Jupyter</a:t>
            </a:r>
            <a:r>
              <a:rPr kumimoji="0" lang="en-US" sz="800" b="0" i="0" u="none" strike="noStrike" kern="1200" cap="none" spc="0" normalizeH="0" baseline="0" noProof="0" dirty="0">
                <a:ln>
                  <a:noFill/>
                </a:ln>
                <a:solidFill>
                  <a:srgbClr val="32363F"/>
                </a:solidFill>
                <a:effectLst/>
                <a:uLnTx/>
                <a:uFillTx/>
                <a:latin typeface="Arial" panose="020B0604020202020204"/>
                <a:ea typeface="+mn-ea"/>
                <a:cs typeface="+mn-cs"/>
              </a:rPr>
              <a:t> notebook to deliver hands-on exercises on data science and machine learning using data from industrial lab. </a:t>
            </a:r>
          </a:p>
        </p:txBody>
      </p:sp>
      <p:pic>
        <p:nvPicPr>
          <p:cNvPr id="12" name="Picture 11">
            <a:extLst>
              <a:ext uri="{FF2B5EF4-FFF2-40B4-BE49-F238E27FC236}">
                <a16:creationId xmlns:a16="http://schemas.microsoft.com/office/drawing/2014/main" id="{1B193757-A7F9-F2B4-21DD-9BB224F68001}"/>
              </a:ext>
            </a:extLst>
          </p:cNvPr>
          <p:cNvPicPr>
            <a:picLocks noChangeAspect="1"/>
          </p:cNvPicPr>
          <p:nvPr/>
        </p:nvPicPr>
        <p:blipFill>
          <a:blip r:embed="rId11"/>
          <a:stretch>
            <a:fillRect/>
          </a:stretch>
        </p:blipFill>
        <p:spPr>
          <a:xfrm>
            <a:off x="9340057" y="4128885"/>
            <a:ext cx="1809456" cy="316943"/>
          </a:xfrm>
          <a:prstGeom prst="rect">
            <a:avLst/>
          </a:prstGeom>
        </p:spPr>
      </p:pic>
      <p:sp>
        <p:nvSpPr>
          <p:cNvPr id="2" name="TextBox 1">
            <a:extLst>
              <a:ext uri="{FF2B5EF4-FFF2-40B4-BE49-F238E27FC236}">
                <a16:creationId xmlns:a16="http://schemas.microsoft.com/office/drawing/2014/main" id="{BEA586E1-5C7E-5850-DBF3-E24755EE3D76}"/>
              </a:ext>
            </a:extLst>
          </p:cNvPr>
          <p:cNvSpPr txBox="1"/>
          <p:nvPr/>
        </p:nvSpPr>
        <p:spPr>
          <a:xfrm rot="16200000">
            <a:off x="-336025" y="5341868"/>
            <a:ext cx="1675219" cy="285903"/>
          </a:xfrm>
          <a:prstGeom prst="rect">
            <a:avLst/>
          </a:prstGeom>
          <a:noFill/>
          <a:ln>
            <a:solidFill>
              <a:schemeClr val="tx1">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2363F"/>
                </a:solidFill>
                <a:effectLst/>
                <a:uLnTx/>
                <a:uFillTx/>
                <a:latin typeface="Arial" panose="020B0604020202020204"/>
                <a:ea typeface="+mn-ea"/>
                <a:cs typeface="+mn-cs"/>
              </a:rPr>
              <a:t>2023-2024</a:t>
            </a:r>
          </a:p>
        </p:txBody>
      </p:sp>
      <p:sp>
        <p:nvSpPr>
          <p:cNvPr id="5" name="TextBox 4">
            <a:extLst>
              <a:ext uri="{FF2B5EF4-FFF2-40B4-BE49-F238E27FC236}">
                <a16:creationId xmlns:a16="http://schemas.microsoft.com/office/drawing/2014/main" id="{553A30FC-232C-A961-6AB8-FA35F7DEF1C6}"/>
              </a:ext>
            </a:extLst>
          </p:cNvPr>
          <p:cNvSpPr txBox="1"/>
          <p:nvPr/>
        </p:nvSpPr>
        <p:spPr>
          <a:xfrm rot="16200000">
            <a:off x="-330719" y="3516064"/>
            <a:ext cx="1675221" cy="276999"/>
          </a:xfrm>
          <a:prstGeom prst="rect">
            <a:avLst/>
          </a:prstGeom>
          <a:noFill/>
          <a:ln>
            <a:solidFill>
              <a:schemeClr val="tx1">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2363F"/>
                </a:solidFill>
                <a:effectLst/>
                <a:uLnTx/>
                <a:uFillTx/>
                <a:latin typeface="Arial" panose="020B0604020202020204"/>
                <a:ea typeface="+mn-ea"/>
                <a:cs typeface="+mn-cs"/>
              </a:rPr>
              <a:t>2022-2023</a:t>
            </a:r>
          </a:p>
        </p:txBody>
      </p:sp>
      <p:sp>
        <p:nvSpPr>
          <p:cNvPr id="9" name="TextBox 8">
            <a:extLst>
              <a:ext uri="{FF2B5EF4-FFF2-40B4-BE49-F238E27FC236}">
                <a16:creationId xmlns:a16="http://schemas.microsoft.com/office/drawing/2014/main" id="{1410763F-1FC1-E82A-1E2F-291240BA39C2}"/>
              </a:ext>
            </a:extLst>
          </p:cNvPr>
          <p:cNvSpPr txBox="1"/>
          <p:nvPr/>
        </p:nvSpPr>
        <p:spPr>
          <a:xfrm rot="16200000">
            <a:off x="-340478" y="1672919"/>
            <a:ext cx="1675220" cy="276998"/>
          </a:xfrm>
          <a:prstGeom prst="rect">
            <a:avLst/>
          </a:prstGeom>
          <a:noFill/>
          <a:ln>
            <a:solidFill>
              <a:schemeClr val="tx1">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2363F"/>
                </a:solidFill>
                <a:effectLst/>
                <a:uLnTx/>
                <a:uFillTx/>
                <a:latin typeface="Arial" panose="020B0604020202020204"/>
                <a:ea typeface="+mn-ea"/>
                <a:cs typeface="+mn-cs"/>
              </a:rPr>
              <a:t>2021-2022</a:t>
            </a:r>
          </a:p>
        </p:txBody>
      </p:sp>
    </p:spTree>
    <p:extLst>
      <p:ext uri="{BB962C8B-B14F-4D97-AF65-F5344CB8AC3E}">
        <p14:creationId xmlns:p14="http://schemas.microsoft.com/office/powerpoint/2010/main" val="36655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06E654-B6D3-4A03-8A22-A65833F2A3ED}"/>
              </a:ext>
            </a:extLst>
          </p:cNvPr>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1454" t="2479" r="9568"/>
          <a:stretch/>
        </p:blipFill>
        <p:spPr bwMode="auto">
          <a:xfrm>
            <a:off x="442008" y="1616613"/>
            <a:ext cx="2781415" cy="2535971"/>
          </a:xfrm>
          <a:prstGeom prst="rect">
            <a:avLst/>
          </a:prstGeom>
          <a:noFill/>
          <a:ln>
            <a:no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E3499E5C-5A52-44A6-BCF3-260E7DFE6598}"/>
              </a:ext>
            </a:extLst>
          </p:cNvPr>
          <p:cNvPicPr>
            <a:picLocks noChangeAspect="1"/>
          </p:cNvPicPr>
          <p:nvPr/>
        </p:nvPicPr>
        <p:blipFill>
          <a:blip r:embed="rId5"/>
          <a:stretch>
            <a:fillRect/>
          </a:stretch>
        </p:blipFill>
        <p:spPr>
          <a:xfrm>
            <a:off x="6383042" y="1366740"/>
            <a:ext cx="4881363" cy="2339046"/>
          </a:xfrm>
          <a:prstGeom prst="rect">
            <a:avLst/>
          </a:prstGeom>
        </p:spPr>
      </p:pic>
      <p:sp>
        <p:nvSpPr>
          <p:cNvPr id="2" name="Title 1">
            <a:extLst>
              <a:ext uri="{FF2B5EF4-FFF2-40B4-BE49-F238E27FC236}">
                <a16:creationId xmlns:a16="http://schemas.microsoft.com/office/drawing/2014/main" id="{1BC8AE95-339D-6944-9425-0BEF1B8A3551}"/>
              </a:ext>
            </a:extLst>
          </p:cNvPr>
          <p:cNvSpPr>
            <a:spLocks noGrp="1"/>
          </p:cNvSpPr>
          <p:nvPr>
            <p:ph type="title"/>
          </p:nvPr>
        </p:nvSpPr>
        <p:spPr>
          <a:xfrm>
            <a:off x="7712" y="-19297"/>
            <a:ext cx="12184288" cy="992903"/>
          </a:xfrm>
          <a:noFill/>
        </p:spPr>
        <p:txBody>
          <a:bodyPr anchor="b">
            <a:normAutofit/>
          </a:bodyPr>
          <a:lstStyle/>
          <a:p>
            <a:pPr algn="ctr"/>
            <a:r>
              <a:rPr lang="en-US" b="1" dirty="0"/>
              <a:t>                          </a:t>
            </a:r>
            <a:r>
              <a:rPr lang="en-US" dirty="0">
                <a:solidFill>
                  <a:schemeClr val="tx1"/>
                </a:solidFill>
                <a:latin typeface="+mj-lt"/>
              </a:rPr>
              <a:t>Smart Manufacturing Industrial Informatics</a:t>
            </a:r>
          </a:p>
        </p:txBody>
      </p:sp>
      <p:sp>
        <p:nvSpPr>
          <p:cNvPr id="3" name="Slide Number Placeholder 2">
            <a:extLst>
              <a:ext uri="{FF2B5EF4-FFF2-40B4-BE49-F238E27FC236}">
                <a16:creationId xmlns:a16="http://schemas.microsoft.com/office/drawing/2014/main" id="{AB25AAC7-CBFA-5648-A434-A64181C9473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58575A">
                  <a:lumMod val="40000"/>
                  <a:lumOff val="60000"/>
                </a:srgbClr>
              </a:solidFill>
              <a:effectLst/>
              <a:uLnTx/>
              <a:uFillTx/>
              <a:latin typeface="Calibri" panose="020F0502020204030204" pitchFamily="34" charset="0"/>
              <a:ea typeface="+mn-ea"/>
              <a:cs typeface="Calibri" panose="020F0502020204030204" pitchFamily="34" charset="0"/>
            </a:endParaRPr>
          </a:p>
        </p:txBody>
      </p:sp>
      <p:pic>
        <p:nvPicPr>
          <p:cNvPr id="11" name="Purdue Logo" descr="Purdue Logo">
            <a:extLst>
              <a:ext uri="{FF2B5EF4-FFF2-40B4-BE49-F238E27FC236}">
                <a16:creationId xmlns:a16="http://schemas.microsoft.com/office/drawing/2014/main" id="{A47988EA-7730-43E6-986C-8CFB454C7824}"/>
              </a:ext>
            </a:extLst>
          </p:cNvPr>
          <p:cNvPicPr>
            <a:picLocks noChangeAspect="1"/>
          </p:cNvPicPr>
          <p:nvPr/>
        </p:nvPicPr>
        <p:blipFill>
          <a:blip r:embed="rId6"/>
          <a:stretch>
            <a:fillRect/>
          </a:stretch>
        </p:blipFill>
        <p:spPr>
          <a:xfrm>
            <a:off x="535712" y="477154"/>
            <a:ext cx="2687712" cy="428563"/>
          </a:xfrm>
          <a:prstGeom prst="rect">
            <a:avLst/>
          </a:prstGeom>
        </p:spPr>
      </p:pic>
      <p:pic>
        <p:nvPicPr>
          <p:cNvPr id="18" name="Picture 17">
            <a:extLst>
              <a:ext uri="{FF2B5EF4-FFF2-40B4-BE49-F238E27FC236}">
                <a16:creationId xmlns:a16="http://schemas.microsoft.com/office/drawing/2014/main" id="{BFC0F65C-52B8-4684-BE6E-E1354313EDFE}"/>
              </a:ext>
            </a:extLst>
          </p:cNvPr>
          <p:cNvPicPr/>
          <p:nvPr/>
        </p:nvPicPr>
        <p:blipFill rotWithShape="1">
          <a:blip r:embed="rId7">
            <a:extLst>
              <a:ext uri="{BEBA8EAE-BF5A-486C-A8C5-ECC9F3942E4B}">
                <a14:imgProps xmlns:a14="http://schemas.microsoft.com/office/drawing/2010/main">
                  <a14:imgLayer r:embed="rId8">
                    <a14:imgEffect>
                      <a14:sharpenSoften amount="31000"/>
                    </a14:imgEffect>
                    <a14:imgEffect>
                      <a14:brightnessContrast contrast="17000"/>
                    </a14:imgEffect>
                  </a14:imgLayer>
                </a14:imgProps>
              </a:ext>
              <a:ext uri="{28A0092B-C50C-407E-A947-70E740481C1C}">
                <a14:useLocalDpi xmlns:a14="http://schemas.microsoft.com/office/drawing/2010/main" val="0"/>
              </a:ext>
            </a:extLst>
          </a:blip>
          <a:srcRect b="36275"/>
          <a:stretch/>
        </p:blipFill>
        <p:spPr bwMode="auto">
          <a:xfrm>
            <a:off x="652007" y="4656824"/>
            <a:ext cx="5443993" cy="1464448"/>
          </a:xfrm>
          <a:prstGeom prst="rect">
            <a:avLst/>
          </a:prstGeom>
          <a:noFill/>
        </p:spPr>
      </p:pic>
      <p:pic>
        <p:nvPicPr>
          <p:cNvPr id="20" name="Picture 19">
            <a:extLst>
              <a:ext uri="{FF2B5EF4-FFF2-40B4-BE49-F238E27FC236}">
                <a16:creationId xmlns:a16="http://schemas.microsoft.com/office/drawing/2014/main" id="{FEFBFA57-B97D-4246-A3F2-20AE7E8C69E7}"/>
              </a:ext>
            </a:extLst>
          </p:cNvPr>
          <p:cNvPicPr>
            <a:picLocks noChangeAspect="1"/>
          </p:cNvPicPr>
          <p:nvPr/>
        </p:nvPicPr>
        <p:blipFill rotWithShape="1">
          <a:blip r:embed="rId9"/>
          <a:srcRect l="3289"/>
          <a:stretch/>
        </p:blipFill>
        <p:spPr>
          <a:xfrm>
            <a:off x="3147447" y="1334228"/>
            <a:ext cx="3074762" cy="2825582"/>
          </a:xfrm>
          <a:prstGeom prst="rect">
            <a:avLst/>
          </a:prstGeom>
        </p:spPr>
      </p:pic>
      <p:sp>
        <p:nvSpPr>
          <p:cNvPr id="25" name="Arrow: Right 24">
            <a:extLst>
              <a:ext uri="{FF2B5EF4-FFF2-40B4-BE49-F238E27FC236}">
                <a16:creationId xmlns:a16="http://schemas.microsoft.com/office/drawing/2014/main" id="{EC35A283-5F18-4A55-B01D-FA3BD961A789}"/>
              </a:ext>
            </a:extLst>
          </p:cNvPr>
          <p:cNvSpPr/>
          <p:nvPr/>
        </p:nvSpPr>
        <p:spPr>
          <a:xfrm rot="5400000">
            <a:off x="4429756" y="4127428"/>
            <a:ext cx="369706" cy="50483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1" name="Picture 30">
            <a:extLst>
              <a:ext uri="{FF2B5EF4-FFF2-40B4-BE49-F238E27FC236}">
                <a16:creationId xmlns:a16="http://schemas.microsoft.com/office/drawing/2014/main" id="{9E2CC43E-1AE9-4FB9-9064-32224CAFF074}"/>
              </a:ext>
            </a:extLst>
          </p:cNvPr>
          <p:cNvPicPr>
            <a:picLocks noChangeAspect="1"/>
          </p:cNvPicPr>
          <p:nvPr/>
        </p:nvPicPr>
        <p:blipFill rotWithShape="1">
          <a:blip r:embed="rId10"/>
          <a:srcRect t="11596"/>
          <a:stretch/>
        </p:blipFill>
        <p:spPr>
          <a:xfrm>
            <a:off x="6730506" y="4344663"/>
            <a:ext cx="4368287" cy="2077340"/>
          </a:xfrm>
          <a:prstGeom prst="rect">
            <a:avLst/>
          </a:prstGeom>
        </p:spPr>
      </p:pic>
      <p:sp>
        <p:nvSpPr>
          <p:cNvPr id="32" name="Arrow: Right 31">
            <a:extLst>
              <a:ext uri="{FF2B5EF4-FFF2-40B4-BE49-F238E27FC236}">
                <a16:creationId xmlns:a16="http://schemas.microsoft.com/office/drawing/2014/main" id="{AF6FD220-5CC3-4615-A364-BDC54FB8C77A}"/>
              </a:ext>
            </a:extLst>
          </p:cNvPr>
          <p:cNvSpPr/>
          <p:nvPr/>
        </p:nvSpPr>
        <p:spPr>
          <a:xfrm>
            <a:off x="6257577" y="2947787"/>
            <a:ext cx="374357" cy="45747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Arrow: Right 32">
            <a:extLst>
              <a:ext uri="{FF2B5EF4-FFF2-40B4-BE49-F238E27FC236}">
                <a16:creationId xmlns:a16="http://schemas.microsoft.com/office/drawing/2014/main" id="{1EA8AADA-9ACD-403A-AA2B-04793491D160}"/>
              </a:ext>
            </a:extLst>
          </p:cNvPr>
          <p:cNvSpPr/>
          <p:nvPr/>
        </p:nvSpPr>
        <p:spPr>
          <a:xfrm rot="5400000">
            <a:off x="8638870" y="3812059"/>
            <a:ext cx="369707" cy="50483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Arrow: Right 16">
            <a:extLst>
              <a:ext uri="{FF2B5EF4-FFF2-40B4-BE49-F238E27FC236}">
                <a16:creationId xmlns:a16="http://schemas.microsoft.com/office/drawing/2014/main" id="{3FE0CF7D-A3C4-4BAD-B021-D7B3ADA82AB8}"/>
              </a:ext>
            </a:extLst>
          </p:cNvPr>
          <p:cNvSpPr/>
          <p:nvPr/>
        </p:nvSpPr>
        <p:spPr>
          <a:xfrm>
            <a:off x="6243530" y="5154596"/>
            <a:ext cx="374357" cy="45747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54AAB491-59AE-4629-BC26-C50959C5A847}"/>
              </a:ext>
            </a:extLst>
          </p:cNvPr>
          <p:cNvSpPr txBox="1"/>
          <p:nvPr/>
        </p:nvSpPr>
        <p:spPr>
          <a:xfrm>
            <a:off x="652007" y="4349047"/>
            <a:ext cx="317932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rial" panose="020B0604020202020204"/>
                <a:ea typeface="+mn-ea"/>
                <a:cs typeface="+mn-cs"/>
              </a:rPr>
              <a:t>4-yr BS Curriculum</a:t>
            </a:r>
          </a:p>
        </p:txBody>
      </p:sp>
      <p:sp>
        <p:nvSpPr>
          <p:cNvPr id="23" name="TextBox 22">
            <a:extLst>
              <a:ext uri="{FF2B5EF4-FFF2-40B4-BE49-F238E27FC236}">
                <a16:creationId xmlns:a16="http://schemas.microsoft.com/office/drawing/2014/main" id="{96D3FAC0-2450-43E9-AC60-D15B5B2D2E08}"/>
              </a:ext>
            </a:extLst>
          </p:cNvPr>
          <p:cNvSpPr txBox="1"/>
          <p:nvPr/>
        </p:nvSpPr>
        <p:spPr>
          <a:xfrm>
            <a:off x="9596360" y="3607765"/>
            <a:ext cx="20475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Arial" panose="020B0604020202020204"/>
                <a:ea typeface="+mn-ea"/>
                <a:cs typeface="+mn-cs"/>
              </a:rPr>
              <a:t>Learning Activities to Develop Critical SM Skills/Competencies</a:t>
            </a:r>
          </a:p>
        </p:txBody>
      </p:sp>
    </p:spTree>
    <p:extLst>
      <p:ext uri="{BB962C8B-B14F-4D97-AF65-F5344CB8AC3E}">
        <p14:creationId xmlns:p14="http://schemas.microsoft.com/office/powerpoint/2010/main" val="1371520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1402F9-2C6D-33D4-4BBF-C8F001D9031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58575A">
                  <a:lumMod val="40000"/>
                  <a:lumOff val="60000"/>
                </a:srgbClr>
              </a:solidFill>
              <a:effectLst/>
              <a:uLnTx/>
              <a:uFillTx/>
              <a:latin typeface="Calibri" panose="020F0502020204030204" pitchFamily="34" charset="0"/>
              <a:ea typeface="+mn-ea"/>
              <a:cs typeface="Calibri" panose="020F0502020204030204" pitchFamily="34" charset="0"/>
            </a:endParaRPr>
          </a:p>
        </p:txBody>
      </p:sp>
      <p:grpSp>
        <p:nvGrpSpPr>
          <p:cNvPr id="23" name="Group 22">
            <a:extLst>
              <a:ext uri="{FF2B5EF4-FFF2-40B4-BE49-F238E27FC236}">
                <a16:creationId xmlns:a16="http://schemas.microsoft.com/office/drawing/2014/main" id="{E318C238-B776-636E-2947-72ED8D876F39}"/>
              </a:ext>
            </a:extLst>
          </p:cNvPr>
          <p:cNvGrpSpPr/>
          <p:nvPr/>
        </p:nvGrpSpPr>
        <p:grpSpPr>
          <a:xfrm>
            <a:off x="6370409" y="2139773"/>
            <a:ext cx="5585362" cy="4387667"/>
            <a:chOff x="6369346" y="987922"/>
            <a:chExt cx="5585362" cy="4387667"/>
          </a:xfrm>
        </p:grpSpPr>
        <p:pic>
          <p:nvPicPr>
            <p:cNvPr id="20" name="Picture 19" descr="A picture containing chart&#10;&#10;Description automatically generated">
              <a:extLst>
                <a:ext uri="{FF2B5EF4-FFF2-40B4-BE49-F238E27FC236}">
                  <a16:creationId xmlns:a16="http://schemas.microsoft.com/office/drawing/2014/main" id="{83BC4316-843B-7EA8-C563-143F3C3B5B92}"/>
                </a:ext>
              </a:extLst>
            </p:cNvPr>
            <p:cNvPicPr>
              <a:picLocks noChangeAspect="1"/>
            </p:cNvPicPr>
            <p:nvPr/>
          </p:nvPicPr>
          <p:blipFill rotWithShape="1">
            <a:blip r:embed="rId3">
              <a:extLst>
                <a:ext uri="{28A0092B-C50C-407E-A947-70E740481C1C}">
                  <a14:useLocalDpi xmlns:a14="http://schemas.microsoft.com/office/drawing/2010/main" val="0"/>
                </a:ext>
              </a:extLst>
            </a:blip>
            <a:srcRect t="16241"/>
            <a:stretch/>
          </p:blipFill>
          <p:spPr>
            <a:xfrm>
              <a:off x="6373139" y="3924046"/>
              <a:ext cx="5581569" cy="1451543"/>
            </a:xfrm>
            <a:prstGeom prst="rect">
              <a:avLst/>
            </a:prstGeom>
          </p:spPr>
        </p:pic>
        <p:pic>
          <p:nvPicPr>
            <p:cNvPr id="18" name="Picture 17" descr="Table&#10;&#10;Description automatically generated">
              <a:extLst>
                <a:ext uri="{FF2B5EF4-FFF2-40B4-BE49-F238E27FC236}">
                  <a16:creationId xmlns:a16="http://schemas.microsoft.com/office/drawing/2014/main" id="{135E7219-49AD-DC84-A257-92D5CC7D53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9346" y="987922"/>
              <a:ext cx="5581569" cy="2976327"/>
            </a:xfrm>
            <a:prstGeom prst="rect">
              <a:avLst/>
            </a:prstGeom>
          </p:spPr>
        </p:pic>
      </p:grpSp>
      <p:pic>
        <p:nvPicPr>
          <p:cNvPr id="25" name="Picture 24">
            <a:extLst>
              <a:ext uri="{FF2B5EF4-FFF2-40B4-BE49-F238E27FC236}">
                <a16:creationId xmlns:a16="http://schemas.microsoft.com/office/drawing/2014/main" id="{B6B8DADD-D57B-B4C5-B3CD-62B198FB7C2E}"/>
              </a:ext>
            </a:extLst>
          </p:cNvPr>
          <p:cNvPicPr>
            <a:picLocks noChangeAspect="1"/>
          </p:cNvPicPr>
          <p:nvPr/>
        </p:nvPicPr>
        <p:blipFill>
          <a:blip r:embed="rId5"/>
          <a:stretch>
            <a:fillRect/>
          </a:stretch>
        </p:blipFill>
        <p:spPr>
          <a:xfrm>
            <a:off x="9699129" y="874768"/>
            <a:ext cx="1671997" cy="1223413"/>
          </a:xfrm>
          <a:prstGeom prst="rect">
            <a:avLst/>
          </a:prstGeom>
        </p:spPr>
      </p:pic>
      <p:pic>
        <p:nvPicPr>
          <p:cNvPr id="27" name="Picture 26">
            <a:extLst>
              <a:ext uri="{FF2B5EF4-FFF2-40B4-BE49-F238E27FC236}">
                <a16:creationId xmlns:a16="http://schemas.microsoft.com/office/drawing/2014/main" id="{CEA00B29-10E8-F294-79B1-9077749ADC3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20000"/>
                    </a14:imgEffect>
                  </a14:imgLayer>
                </a14:imgProps>
              </a:ext>
            </a:extLst>
          </a:blip>
          <a:srcRect t="23491" r="8127"/>
          <a:stretch/>
        </p:blipFill>
        <p:spPr>
          <a:xfrm>
            <a:off x="6905358" y="874767"/>
            <a:ext cx="2143866" cy="1223413"/>
          </a:xfrm>
          <a:prstGeom prst="rect">
            <a:avLst/>
          </a:prstGeom>
        </p:spPr>
      </p:pic>
      <p:cxnSp>
        <p:nvCxnSpPr>
          <p:cNvPr id="29" name="Straight Connector 28">
            <a:extLst>
              <a:ext uri="{FF2B5EF4-FFF2-40B4-BE49-F238E27FC236}">
                <a16:creationId xmlns:a16="http://schemas.microsoft.com/office/drawing/2014/main" id="{386AC575-5DB7-62E0-2D07-C89A1978D4A1}"/>
              </a:ext>
            </a:extLst>
          </p:cNvPr>
          <p:cNvCxnSpPr>
            <a:cxnSpLocks/>
          </p:cNvCxnSpPr>
          <p:nvPr/>
        </p:nvCxnSpPr>
        <p:spPr>
          <a:xfrm>
            <a:off x="6201299" y="998166"/>
            <a:ext cx="0" cy="54375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B53D9CF9-90DA-1EC4-8CCB-F40D6F869A74}"/>
              </a:ext>
            </a:extLst>
          </p:cNvPr>
          <p:cNvSpPr>
            <a:spLocks noGrp="1"/>
          </p:cNvSpPr>
          <p:nvPr>
            <p:ph type="title"/>
          </p:nvPr>
        </p:nvSpPr>
        <p:spPr>
          <a:xfrm>
            <a:off x="0" y="-3954"/>
            <a:ext cx="12191999" cy="840153"/>
          </a:xfrm>
          <a:solidFill>
            <a:schemeClr val="bg1"/>
          </a:solidFill>
        </p:spPr>
        <p:txBody>
          <a:bodyPr anchor="b">
            <a:normAutofit/>
          </a:bodyPr>
          <a:lstStyle/>
          <a:p>
            <a:pPr algn="ctr"/>
            <a:r>
              <a:rPr lang="en-US" sz="3200" dirty="0">
                <a:solidFill>
                  <a:sysClr val="windowText" lastClr="000000"/>
                </a:solidFill>
              </a:rPr>
              <a:t>Smart Manufacturing Scalable Curricula</a:t>
            </a:r>
          </a:p>
        </p:txBody>
      </p:sp>
      <p:pic>
        <p:nvPicPr>
          <p:cNvPr id="2054" name="Picture 6" descr="Festo - Pneumatic - Vacuum - Affiliated Control Equipment Inc.">
            <a:extLst>
              <a:ext uri="{FF2B5EF4-FFF2-40B4-BE49-F238E27FC236}">
                <a16:creationId xmlns:a16="http://schemas.microsoft.com/office/drawing/2014/main" id="{4FD334D5-484B-D280-AE21-555EB5F04426}"/>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t="36376" b="36208"/>
          <a:stretch/>
        </p:blipFill>
        <p:spPr bwMode="auto">
          <a:xfrm>
            <a:off x="10074037" y="279156"/>
            <a:ext cx="1731096" cy="47458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est Virginia University Logo – sciencesprings">
            <a:extLst>
              <a:ext uri="{FF2B5EF4-FFF2-40B4-BE49-F238E27FC236}">
                <a16:creationId xmlns:a16="http://schemas.microsoft.com/office/drawing/2014/main" id="{6103C718-C8F7-150A-6F99-EF36CB3160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313" y="74435"/>
            <a:ext cx="2470284" cy="954619"/>
          </a:xfrm>
          <a:prstGeom prst="rect">
            <a:avLst/>
          </a:prstGeom>
          <a:noFill/>
          <a:extLst>
            <a:ext uri="{909E8E84-426E-40DD-AFC4-6F175D3DCCD1}">
              <a14:hiddenFill xmlns:a14="http://schemas.microsoft.com/office/drawing/2010/main">
                <a:solidFill>
                  <a:srgbClr val="FFFFFF"/>
                </a:solidFill>
              </a14:hiddenFill>
            </a:ext>
          </a:extLst>
        </p:spPr>
      </p:pic>
      <p:sp>
        <p:nvSpPr>
          <p:cNvPr id="4" name="Inhaltsplatzhalter 2">
            <a:extLst>
              <a:ext uri="{FF2B5EF4-FFF2-40B4-BE49-F238E27FC236}">
                <a16:creationId xmlns:a16="http://schemas.microsoft.com/office/drawing/2014/main" id="{A7272CF2-F7C5-5E45-2212-BBA9287CAB60}"/>
              </a:ext>
            </a:extLst>
          </p:cNvPr>
          <p:cNvSpPr txBox="1">
            <a:spLocks/>
          </p:cNvSpPr>
          <p:nvPr/>
        </p:nvSpPr>
        <p:spPr>
          <a:xfrm>
            <a:off x="568217" y="1013609"/>
            <a:ext cx="5245987" cy="5437535"/>
          </a:xfrm>
          <a:prstGeom prst="rect">
            <a:avLst/>
          </a:prstGeom>
        </p:spPr>
        <p:txBody>
          <a:bodyPr vert="horz" lIns="91440" tIns="45720" rIns="91440" bIns="45720" rtlCol="0">
            <a:noAutofit/>
          </a:bodyPr>
          <a:lstStyle>
            <a:lvl1pPr marL="285750" indent="-285750" algn="l" defTabSz="914400" rtl="0" eaLnBrk="1" latinLnBrk="0" hangingPunct="1">
              <a:lnSpc>
                <a:spcPct val="100000"/>
              </a:lnSpc>
              <a:spcBef>
                <a:spcPts val="200"/>
              </a:spcBef>
              <a:spcAft>
                <a:spcPts val="300"/>
              </a:spcAft>
              <a:buFont typeface="Arial" pitchFamily="34" charset="0"/>
              <a:buChar char="•"/>
              <a:defRPr sz="1600" kern="1200" baseline="0">
                <a:solidFill>
                  <a:srgbClr val="565656"/>
                </a:solidFill>
                <a:latin typeface="Arial" pitchFamily="34" charset="0"/>
                <a:ea typeface="+mn-ea"/>
                <a:cs typeface="Arial" pitchFamily="34" charset="0"/>
              </a:defRPr>
            </a:lvl1pPr>
            <a:lvl2pPr marL="446088" indent="-196850" algn="l" defTabSz="914400" rtl="0" eaLnBrk="1" latinLnBrk="0" hangingPunct="1">
              <a:spcBef>
                <a:spcPts val="200"/>
              </a:spcBef>
              <a:buFont typeface="Arial" pitchFamily="34" charset="0"/>
              <a:buChar char="•"/>
              <a:defRPr sz="1400" kern="1200" baseline="0">
                <a:solidFill>
                  <a:srgbClr val="565656"/>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baseline="0">
                <a:solidFill>
                  <a:srgbClr val="565656"/>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baseline="0">
                <a:solidFill>
                  <a:srgbClr val="565656"/>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baseline="0">
                <a:solidFill>
                  <a:srgbClr val="565656"/>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200"/>
              </a:spcAft>
              <a:buNone/>
              <a:defRPr/>
            </a:pPr>
            <a:r>
              <a:rPr lang="en-US" sz="1200" b="1" dirty="0">
                <a:solidFill>
                  <a:schemeClr val="tx1"/>
                </a:solidFill>
                <a:latin typeface="+mj-lt"/>
              </a:rPr>
              <a:t>PROBLEM TO BE SOLVED: </a:t>
            </a:r>
          </a:p>
          <a:p>
            <a:pPr>
              <a:spcBef>
                <a:spcPts val="0"/>
              </a:spcBef>
              <a:defRPr/>
            </a:pPr>
            <a:r>
              <a:rPr lang="en-US" sz="1200" b="1" i="1" dirty="0">
                <a:solidFill>
                  <a:schemeClr val="tx1"/>
                </a:solidFill>
                <a:latin typeface="+mj-lt"/>
              </a:rPr>
              <a:t>Missing continuity </a:t>
            </a:r>
            <a:r>
              <a:rPr lang="en-US" sz="1200" dirty="0">
                <a:solidFill>
                  <a:schemeClr val="tx1"/>
                </a:solidFill>
                <a:latin typeface="+mj-lt"/>
              </a:rPr>
              <a:t>as students’ progress through education system</a:t>
            </a:r>
          </a:p>
          <a:p>
            <a:pPr>
              <a:spcBef>
                <a:spcPts val="0"/>
              </a:spcBef>
              <a:defRPr/>
            </a:pPr>
            <a:r>
              <a:rPr lang="en-US" sz="1200" b="1" i="1" dirty="0">
                <a:solidFill>
                  <a:schemeClr val="tx1"/>
                </a:solidFill>
                <a:latin typeface="+mj-lt"/>
              </a:rPr>
              <a:t>Lower-level training </a:t>
            </a:r>
            <a:r>
              <a:rPr lang="en-US" sz="1200" dirty="0">
                <a:solidFill>
                  <a:schemeClr val="tx1"/>
                </a:solidFill>
                <a:latin typeface="+mj-lt"/>
              </a:rPr>
              <a:t>programs utilize equipment </a:t>
            </a:r>
            <a:r>
              <a:rPr lang="en-US" sz="1200" b="1" i="1" dirty="0">
                <a:solidFill>
                  <a:schemeClr val="tx1"/>
                </a:solidFill>
                <a:latin typeface="+mj-lt"/>
              </a:rPr>
              <a:t>focused on specific technologies </a:t>
            </a:r>
          </a:p>
          <a:p>
            <a:pPr>
              <a:spcBef>
                <a:spcPts val="0"/>
              </a:spcBef>
              <a:defRPr/>
            </a:pPr>
            <a:r>
              <a:rPr lang="en-US" sz="1200" b="1" i="1" dirty="0">
                <a:solidFill>
                  <a:schemeClr val="tx1"/>
                </a:solidFill>
                <a:latin typeface="+mj-lt"/>
              </a:rPr>
              <a:t>Missing broader context </a:t>
            </a:r>
            <a:r>
              <a:rPr lang="en-US" sz="1200" dirty="0">
                <a:solidFill>
                  <a:schemeClr val="tx1"/>
                </a:solidFill>
                <a:latin typeface="+mj-lt"/>
              </a:rPr>
              <a:t>of working manufacturing cell or complex SM system</a:t>
            </a:r>
          </a:p>
          <a:p>
            <a:pPr marL="0" indent="0">
              <a:spcBef>
                <a:spcPts val="0"/>
              </a:spcBef>
              <a:buNone/>
              <a:defRPr/>
            </a:pPr>
            <a:endParaRPr lang="en-US" sz="1200" b="1" dirty="0">
              <a:solidFill>
                <a:schemeClr val="tx1"/>
              </a:solidFill>
              <a:latin typeface="+mj-lt"/>
            </a:endParaRPr>
          </a:p>
          <a:p>
            <a:pPr marL="0" indent="0">
              <a:spcBef>
                <a:spcPts val="0"/>
              </a:spcBef>
              <a:buNone/>
              <a:defRPr/>
            </a:pPr>
            <a:r>
              <a:rPr lang="en-US" sz="1200" b="1" dirty="0">
                <a:solidFill>
                  <a:schemeClr val="tx1"/>
                </a:solidFill>
                <a:latin typeface="+mj-lt"/>
              </a:rPr>
              <a:t>APPROACH: </a:t>
            </a:r>
          </a:p>
          <a:p>
            <a:pPr>
              <a:spcBef>
                <a:spcPts val="0"/>
              </a:spcBef>
              <a:defRPr/>
            </a:pPr>
            <a:r>
              <a:rPr lang="en-US" sz="1200" dirty="0">
                <a:solidFill>
                  <a:schemeClr val="tx1"/>
                </a:solidFill>
                <a:latin typeface="+mj-lt"/>
              </a:rPr>
              <a:t>Create </a:t>
            </a:r>
            <a:r>
              <a:rPr lang="en-US" sz="1200" b="1" i="1" dirty="0">
                <a:solidFill>
                  <a:schemeClr val="tx1"/>
                </a:solidFill>
                <a:latin typeface="+mj-lt"/>
              </a:rPr>
              <a:t>modular &amp; scalable curricula </a:t>
            </a:r>
            <a:r>
              <a:rPr lang="en-US" sz="1200" dirty="0">
                <a:solidFill>
                  <a:schemeClr val="tx1"/>
                </a:solidFill>
                <a:latin typeface="+mj-lt"/>
              </a:rPr>
              <a:t>for students of diverse backgrounds to learn </a:t>
            </a:r>
            <a:r>
              <a:rPr lang="en-US" sz="1200" b="1" i="1" dirty="0">
                <a:solidFill>
                  <a:schemeClr val="tx1"/>
                </a:solidFill>
                <a:latin typeface="+mj-lt"/>
              </a:rPr>
              <a:t>hands-on application &amp; utilization of data-driven analytics</a:t>
            </a:r>
            <a:r>
              <a:rPr lang="en-US" sz="1200" dirty="0">
                <a:solidFill>
                  <a:schemeClr val="tx1"/>
                </a:solidFill>
                <a:latin typeface="+mj-lt"/>
              </a:rPr>
              <a:t> in complex SM system</a:t>
            </a:r>
          </a:p>
          <a:p>
            <a:pPr marL="0" indent="0">
              <a:spcBef>
                <a:spcPts val="0"/>
              </a:spcBef>
              <a:buNone/>
              <a:defRPr/>
            </a:pPr>
            <a:endParaRPr lang="en-US" sz="1200" b="1" dirty="0">
              <a:solidFill>
                <a:schemeClr val="tx1"/>
              </a:solidFill>
              <a:latin typeface="+mj-lt"/>
            </a:endParaRPr>
          </a:p>
          <a:p>
            <a:pPr marL="0" indent="0">
              <a:spcBef>
                <a:spcPts val="0"/>
              </a:spcBef>
              <a:buNone/>
              <a:defRPr/>
            </a:pPr>
            <a:r>
              <a:rPr lang="en-US" sz="1200" b="1" dirty="0">
                <a:solidFill>
                  <a:schemeClr val="tx1"/>
                </a:solidFill>
                <a:latin typeface="+mj-lt"/>
              </a:rPr>
              <a:t>BENEFITS: </a:t>
            </a:r>
          </a:p>
          <a:p>
            <a:pPr>
              <a:spcBef>
                <a:spcPts val="0"/>
              </a:spcBef>
              <a:defRPr/>
            </a:pPr>
            <a:r>
              <a:rPr lang="en-US" sz="1200" dirty="0">
                <a:solidFill>
                  <a:schemeClr val="tx1"/>
                </a:solidFill>
                <a:latin typeface="+mj-lt"/>
              </a:rPr>
              <a:t>Festo now has SM curriculum with </a:t>
            </a:r>
            <a:r>
              <a:rPr lang="en-US" sz="1200" dirty="0" err="1">
                <a:solidFill>
                  <a:schemeClr val="tx1"/>
                </a:solidFill>
                <a:latin typeface="+mj-lt"/>
              </a:rPr>
              <a:t>CPLab</a:t>
            </a:r>
            <a:r>
              <a:rPr lang="en-US" sz="1200" dirty="0">
                <a:solidFill>
                  <a:schemeClr val="tx1"/>
                </a:solidFill>
                <a:latin typeface="+mj-lt"/>
              </a:rPr>
              <a:t> equipment that can be used at other education programs. </a:t>
            </a:r>
          </a:p>
          <a:p>
            <a:pPr>
              <a:spcBef>
                <a:spcPts val="0"/>
              </a:spcBef>
              <a:defRPr/>
            </a:pPr>
            <a:r>
              <a:rPr lang="en-US" sz="1200" dirty="0">
                <a:solidFill>
                  <a:schemeClr val="tx1"/>
                </a:solidFill>
                <a:latin typeface="+mj-lt"/>
              </a:rPr>
              <a:t>Modular curricula developed can be grouped differently for diverse SM   education programs at high school, college and university levels. </a:t>
            </a:r>
          </a:p>
          <a:p>
            <a:pPr>
              <a:spcBef>
                <a:spcPts val="0"/>
              </a:spcBef>
              <a:defRPr/>
            </a:pPr>
            <a:r>
              <a:rPr lang="en-US" sz="1200" dirty="0">
                <a:solidFill>
                  <a:schemeClr val="tx1"/>
                </a:solidFill>
                <a:latin typeface="+mj-lt"/>
              </a:rPr>
              <a:t>Student exercises with industrial examples can lead to innovation that improves productivity for manufacturers. </a:t>
            </a:r>
          </a:p>
          <a:p>
            <a:pPr>
              <a:spcBef>
                <a:spcPts val="0"/>
              </a:spcBef>
              <a:defRPr/>
            </a:pPr>
            <a:endParaRPr lang="en-US" sz="1200" dirty="0">
              <a:solidFill>
                <a:schemeClr val="tx1"/>
              </a:solidFill>
              <a:latin typeface="+mj-lt"/>
            </a:endParaRPr>
          </a:p>
          <a:p>
            <a:pPr marL="0" marR="0" lvl="0" indent="0" algn="l" defTabSz="914400" rtl="0" eaLnBrk="1" fontAlgn="auto" latinLnBrk="0" hangingPunct="1">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mj-lt"/>
                <a:ea typeface="+mn-ea"/>
                <a:cs typeface="+mn-cs"/>
              </a:rPr>
              <a:t>SM MODULES: </a:t>
            </a:r>
            <a:r>
              <a:rPr kumimoji="0" lang="en-US" sz="1200" b="0" i="0" u="none" strike="noStrike" kern="1200" cap="none" spc="0" normalizeH="0" baseline="0" noProof="0" dirty="0">
                <a:ln>
                  <a:noFill/>
                </a:ln>
                <a:solidFill>
                  <a:schemeClr val="tx1"/>
                </a:solidFill>
                <a:effectLst/>
                <a:uLnTx/>
                <a:uFillTx/>
                <a:latin typeface="+mj-lt"/>
                <a:ea typeface="+mn-ea"/>
                <a:cs typeface="+mn-cs"/>
              </a:rPr>
              <a:t> </a:t>
            </a:r>
          </a:p>
          <a:p>
            <a:pPr>
              <a:spcBef>
                <a:spcPts val="0"/>
              </a:spcBef>
              <a:spcAft>
                <a:spcPts val="0"/>
              </a:spcAft>
              <a:defRPr/>
            </a:pPr>
            <a:r>
              <a:rPr kumimoji="0" lang="en-US" sz="1200" b="0" i="0" u="none" strike="noStrike" kern="1200" cap="none" spc="0" normalizeH="0" baseline="0" noProof="0" dirty="0">
                <a:ln>
                  <a:noFill/>
                </a:ln>
                <a:solidFill>
                  <a:schemeClr val="tx1"/>
                </a:solidFill>
                <a:effectLst/>
                <a:uLnTx/>
                <a:uFillTx/>
                <a:latin typeface="+mj-lt"/>
                <a:ea typeface="+mn-ea"/>
                <a:cs typeface="+mn-cs"/>
              </a:rPr>
              <a:t>SM Concepts and Basics </a:t>
            </a:r>
          </a:p>
          <a:p>
            <a:pPr>
              <a:spcBef>
                <a:spcPts val="0"/>
              </a:spcBef>
              <a:spcAft>
                <a:spcPts val="0"/>
              </a:spcAft>
              <a:defRPr/>
            </a:pPr>
            <a:r>
              <a:rPr kumimoji="0" lang="en-US" sz="1200" b="0" i="0" u="none" strike="noStrike" kern="1200" cap="none" spc="0" normalizeH="0" baseline="0" noProof="0" dirty="0">
                <a:ln>
                  <a:noFill/>
                </a:ln>
                <a:solidFill>
                  <a:schemeClr val="tx1"/>
                </a:solidFill>
                <a:effectLst/>
                <a:uLnTx/>
                <a:uFillTx/>
                <a:latin typeface="+mj-lt"/>
                <a:ea typeface="+mn-ea"/>
                <a:cs typeface="+mn-cs"/>
              </a:rPr>
              <a:t>Data Capture and Connectivity</a:t>
            </a:r>
          </a:p>
          <a:p>
            <a:pPr>
              <a:spcBef>
                <a:spcPts val="0"/>
              </a:spcBef>
              <a:spcAft>
                <a:spcPts val="0"/>
              </a:spcAft>
              <a:defRPr/>
            </a:pPr>
            <a:r>
              <a:rPr kumimoji="0" lang="en-US" sz="1200" b="0" i="0" u="none" strike="noStrike" kern="1200" cap="none" spc="0" normalizeH="0" baseline="0" noProof="0" dirty="0">
                <a:ln>
                  <a:noFill/>
                </a:ln>
                <a:solidFill>
                  <a:schemeClr val="tx1"/>
                </a:solidFill>
                <a:effectLst/>
                <a:uLnTx/>
                <a:uFillTx/>
                <a:latin typeface="+mj-lt"/>
                <a:ea typeface="+mn-ea"/>
                <a:cs typeface="+mn-cs"/>
              </a:rPr>
              <a:t>Manufacturing and Energy Analytics</a:t>
            </a:r>
          </a:p>
          <a:p>
            <a:pPr>
              <a:lnSpc>
                <a:spcPct val="110000"/>
              </a:lnSpc>
              <a:spcBef>
                <a:spcPts val="0"/>
              </a:spcBef>
              <a:defRPr/>
            </a:pPr>
            <a:endParaRPr lang="en-US" sz="1200" dirty="0">
              <a:solidFill>
                <a:schemeClr val="tx1"/>
              </a:solidFill>
              <a:latin typeface="+mj-lt"/>
            </a:endParaRPr>
          </a:p>
          <a:p>
            <a:pPr>
              <a:lnSpc>
                <a:spcPct val="110000"/>
              </a:lnSpc>
              <a:spcBef>
                <a:spcPts val="0"/>
              </a:spcBef>
              <a:defRPr/>
            </a:pPr>
            <a:endParaRPr lang="en-US" sz="1200" dirty="0">
              <a:solidFill>
                <a:schemeClr val="tx1"/>
              </a:solidFill>
              <a:latin typeface="+mj-lt"/>
            </a:endParaRPr>
          </a:p>
        </p:txBody>
      </p:sp>
      <p:sp>
        <p:nvSpPr>
          <p:cNvPr id="5" name="TextBox 4">
            <a:extLst>
              <a:ext uri="{FF2B5EF4-FFF2-40B4-BE49-F238E27FC236}">
                <a16:creationId xmlns:a16="http://schemas.microsoft.com/office/drawing/2014/main" id="{FB0DD208-34A5-15DA-19E7-0C82841104CF}"/>
              </a:ext>
            </a:extLst>
          </p:cNvPr>
          <p:cNvSpPr txBox="1"/>
          <p:nvPr/>
        </p:nvSpPr>
        <p:spPr>
          <a:xfrm rot="20292563">
            <a:off x="6382164" y="2975571"/>
            <a:ext cx="1003867" cy="276999"/>
          </a:xfrm>
          <a:prstGeom prst="rect">
            <a:avLst/>
          </a:prstGeom>
          <a:noFill/>
        </p:spPr>
        <p:txBody>
          <a:bodyPr wrap="square" rtlCol="0">
            <a:spAutoFit/>
          </a:bodyPr>
          <a:lstStyle/>
          <a:p>
            <a:pPr algn="ctr"/>
            <a:r>
              <a:rPr lang="en-US" sz="1200" dirty="0">
                <a:solidFill>
                  <a:schemeClr val="bg1">
                    <a:lumMod val="65000"/>
                  </a:schemeClr>
                </a:solidFill>
              </a:rPr>
              <a:t>EXCERPT</a:t>
            </a:r>
          </a:p>
        </p:txBody>
      </p:sp>
    </p:spTree>
    <p:extLst>
      <p:ext uri="{BB962C8B-B14F-4D97-AF65-F5344CB8AC3E}">
        <p14:creationId xmlns:p14="http://schemas.microsoft.com/office/powerpoint/2010/main" val="180998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710783-4C66-BC1E-2637-D889EF495824}"/>
              </a:ext>
            </a:extLst>
          </p:cNvPr>
          <p:cNvSpPr>
            <a:spLocks noGrp="1"/>
          </p:cNvSpPr>
          <p:nvPr>
            <p:ph type="title"/>
          </p:nvPr>
        </p:nvSpPr>
        <p:spPr>
          <a:xfrm>
            <a:off x="0" y="0"/>
            <a:ext cx="12191999" cy="991339"/>
          </a:xfrm>
        </p:spPr>
        <p:txBody>
          <a:bodyPr anchor="b">
            <a:normAutofit/>
          </a:bodyPr>
          <a:lstStyle/>
          <a:p>
            <a:r>
              <a:rPr lang="en-US" dirty="0">
                <a:latin typeface="+mj-lt"/>
              </a:rPr>
              <a:t>eLearning Courses – SM Fundamentals</a:t>
            </a:r>
          </a:p>
        </p:txBody>
      </p:sp>
      <p:sp>
        <p:nvSpPr>
          <p:cNvPr id="21" name="Content Placeholder 9">
            <a:extLst>
              <a:ext uri="{FF2B5EF4-FFF2-40B4-BE49-F238E27FC236}">
                <a16:creationId xmlns:a16="http://schemas.microsoft.com/office/drawing/2014/main" id="{FCEA1A55-6E87-3ECB-ABB3-330CBE3277F3}"/>
              </a:ext>
            </a:extLst>
          </p:cNvPr>
          <p:cNvSpPr txBox="1">
            <a:spLocks/>
          </p:cNvSpPr>
          <p:nvPr/>
        </p:nvSpPr>
        <p:spPr>
          <a:xfrm>
            <a:off x="8572499" y="1580616"/>
            <a:ext cx="2993573" cy="47716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a:ln>
                  <a:noFill/>
                </a:ln>
                <a:solidFill>
                  <a:prstClr val="white"/>
                </a:solidFill>
                <a:effectLst/>
                <a:uLnTx/>
                <a:uFillTx/>
                <a:latin typeface="Nunito Sans" pitchFamily="2" charset="77"/>
                <a:ea typeface="+mn-ea"/>
                <a:cs typeface="+mn-cs"/>
              </a:rPr>
              <a:t>Add stuff here</a:t>
            </a:r>
            <a:endParaRPr kumimoji="0" lang="en-US" sz="1600" b="0" i="0" u="none" strike="noStrike" kern="1200" cap="none" spc="0" normalizeH="0" baseline="0" noProof="0">
              <a:ln>
                <a:noFill/>
              </a:ln>
              <a:solidFill>
                <a:prstClr val="white"/>
              </a:solidFill>
              <a:effectLst/>
              <a:uLnTx/>
              <a:uFillTx/>
              <a:latin typeface="Nunito Sans" pitchFamily="2" charset="77"/>
              <a:ea typeface="+mn-ea"/>
              <a:cs typeface="+mn-cs"/>
            </a:endParaRPr>
          </a:p>
        </p:txBody>
      </p:sp>
      <p:pic>
        <p:nvPicPr>
          <p:cNvPr id="2" name="Picture 1">
            <a:extLst>
              <a:ext uri="{FF2B5EF4-FFF2-40B4-BE49-F238E27FC236}">
                <a16:creationId xmlns:a16="http://schemas.microsoft.com/office/drawing/2014/main" id="{CC3B1979-7854-3436-6F8E-DEF6E026EE14}"/>
              </a:ext>
            </a:extLst>
          </p:cNvPr>
          <p:cNvPicPr>
            <a:picLocks noChangeAspect="1"/>
          </p:cNvPicPr>
          <p:nvPr/>
        </p:nvPicPr>
        <p:blipFill>
          <a:blip r:embed="rId3"/>
          <a:stretch>
            <a:fillRect/>
          </a:stretch>
        </p:blipFill>
        <p:spPr>
          <a:xfrm>
            <a:off x="500703" y="1161608"/>
            <a:ext cx="2812473" cy="3308792"/>
          </a:xfrm>
          <a:prstGeom prst="rect">
            <a:avLst/>
          </a:prstGeom>
          <a:ln>
            <a:noFill/>
          </a:ln>
        </p:spPr>
      </p:pic>
      <p:sp>
        <p:nvSpPr>
          <p:cNvPr id="16" name="Slide Number Placeholder 2">
            <a:extLst>
              <a:ext uri="{FF2B5EF4-FFF2-40B4-BE49-F238E27FC236}">
                <a16:creationId xmlns:a16="http://schemas.microsoft.com/office/drawing/2014/main" id="{C1D7EF12-DBED-089B-A46E-1CF137766293}"/>
              </a:ext>
            </a:extLst>
          </p:cNvPr>
          <p:cNvSpPr>
            <a:spLocks noGrp="1"/>
          </p:cNvSpPr>
          <p:nvPr>
            <p:ph type="sldNum" sz="quarter" idx="4"/>
          </p:nvPr>
        </p:nvSpPr>
        <p:spPr>
          <a:xfrm>
            <a:off x="9076143" y="651257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58575A">
                  <a:lumMod val="40000"/>
                  <a:lumOff val="60000"/>
                </a:srgbClr>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9F25C193-03D4-4B66-0D16-C3E55D387AB5}"/>
              </a:ext>
            </a:extLst>
          </p:cNvPr>
          <p:cNvPicPr>
            <a:picLocks noChangeAspect="1"/>
          </p:cNvPicPr>
          <p:nvPr/>
        </p:nvPicPr>
        <p:blipFill>
          <a:blip r:embed="rId4"/>
          <a:stretch>
            <a:fillRect/>
          </a:stretch>
        </p:blipFill>
        <p:spPr>
          <a:xfrm>
            <a:off x="9731634" y="6158191"/>
            <a:ext cx="1980999" cy="292745"/>
          </a:xfrm>
          <a:prstGeom prst="rect">
            <a:avLst/>
          </a:prstGeom>
        </p:spPr>
      </p:pic>
      <p:pic>
        <p:nvPicPr>
          <p:cNvPr id="9" name="Picture 8" descr="A picture containing qr code&#10;&#10;Description automatically generated">
            <a:extLst>
              <a:ext uri="{FF2B5EF4-FFF2-40B4-BE49-F238E27FC236}">
                <a16:creationId xmlns:a16="http://schemas.microsoft.com/office/drawing/2014/main" id="{CDFBBB0D-895D-BE6D-7E7F-596785A2B9F0}"/>
              </a:ext>
            </a:extLst>
          </p:cNvPr>
          <p:cNvPicPr>
            <a:picLocks noChangeAspect="1"/>
          </p:cNvPicPr>
          <p:nvPr/>
        </p:nvPicPr>
        <p:blipFill>
          <a:blip r:embed="rId5"/>
          <a:stretch>
            <a:fillRect/>
          </a:stretch>
        </p:blipFill>
        <p:spPr>
          <a:xfrm>
            <a:off x="380151" y="6101080"/>
            <a:ext cx="1081748" cy="364339"/>
          </a:xfrm>
          <a:prstGeom prst="rect">
            <a:avLst/>
          </a:prstGeom>
        </p:spPr>
      </p:pic>
      <p:sp>
        <p:nvSpPr>
          <p:cNvPr id="4" name="TextBox 3">
            <a:extLst>
              <a:ext uri="{FF2B5EF4-FFF2-40B4-BE49-F238E27FC236}">
                <a16:creationId xmlns:a16="http://schemas.microsoft.com/office/drawing/2014/main" id="{D3643571-97C0-D6A9-EB1C-6CEA5D7E8D55}"/>
              </a:ext>
            </a:extLst>
          </p:cNvPr>
          <p:cNvSpPr txBox="1"/>
          <p:nvPr/>
        </p:nvSpPr>
        <p:spPr>
          <a:xfrm>
            <a:off x="3695700" y="1161608"/>
            <a:ext cx="3947161" cy="4288290"/>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Introduction to Smart Manufacturing</a:t>
            </a:r>
            <a:endParaRPr kumimoji="0" lang="en-US"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Introduction to Smart Manufacturing (new)  </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Smart Business Strategy – Adopting Smart (new)</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Smart Business Strategy – Digital Enterprise</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Smart Business Strategy – Data Management</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Capturing &amp; Organizing Data</a:t>
            </a:r>
            <a:endParaRPr kumimoji="0" lang="en-US"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2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IIoT Infrastructure and Smart Manufacturing (new)</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Big Data and Smart Manufacturing (new)</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Introduction to the Industrial Internet of Things</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Data Collection Fundamentals</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Data Collection: Inventory and Maintenance</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Automatic Identification Technology</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Connecting Data, Platforms &amp; Systems in Smart Manufacturing</a:t>
            </a:r>
            <a:endParaRPr kumimoji="0" lang="en-US"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2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Integrating Across System Architecture Layers for SM (new)</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Integrating Across Business Functions for SM (new)</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Introduction to Digital Networks</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Introduction to PLCs</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Introduction to Digital Thread</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Introduction to Digital Twin</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Vision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32363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775144C0-CE4E-E9FB-A3ED-4A00D7DF2E92}"/>
              </a:ext>
            </a:extLst>
          </p:cNvPr>
          <p:cNvSpPr txBox="1"/>
          <p:nvPr/>
        </p:nvSpPr>
        <p:spPr>
          <a:xfrm>
            <a:off x="7513321" y="1161608"/>
            <a:ext cx="4282439" cy="4085798"/>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Providing Insights for Enhanced Decision Making</a:t>
            </a:r>
            <a:endParaRPr kumimoji="0" lang="en-US"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2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Digital Lean – Enhancing Lean with Digital Techniques (new)</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SPC Overview</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Troubleshooting</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Continuous Process Improvement: Managing Flow</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Continuous Process Improvement: Identifying and Eliminating Waste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Automating Flow &amp; Control</a:t>
            </a:r>
            <a:endParaRPr kumimoji="0" lang="en-US"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2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Smart Manufacturing Process Modeling and Optimization (new)</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Automated Systems and Control</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Introduction to Machine Learning and Artificial Intelligence</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Machine Learning and Artificial Intelligence Applications</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Augmented Worker (new)</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Applications for Robots</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Introduction to Collaborative Robots</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Smart/Digital Supply Chain (new)</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Cybersecurity</a:t>
            </a:r>
            <a:endParaRPr kumimoji="0" lang="en-US"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2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Cybersecurity Tools and Methods (new)</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Cybersecurity for Manufacturing Basics</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Cybersecurity for Manufacturing: Malware Overview</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Cybersecurity for Manufacturing: Hacking Overview</a:t>
            </a:r>
          </a:p>
          <a:p>
            <a:pPr marL="0" marR="0" lvl="0" indent="0" algn="l" defTabSz="914400" rtl="0" eaLnBrk="1" fontAlgn="auto" latinLnBrk="0" hangingPunct="1">
              <a:lnSpc>
                <a:spcPct val="107000"/>
              </a:lnSpc>
              <a:spcBef>
                <a:spcPts val="0"/>
              </a:spcBef>
              <a:spcAft>
                <a:spcPts val="0"/>
              </a:spcAft>
              <a:buClrTx/>
              <a:buSzTx/>
              <a:buFontTx/>
              <a:buNone/>
              <a:tabLst>
                <a:tab pos="457200" algn="l"/>
              </a:tabLst>
              <a:defRPr/>
            </a:pPr>
            <a:r>
              <a:rPr kumimoji="0" lang="en-US" sz="11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    Cybersecurity for Manufacturing: Wireless Networks</a:t>
            </a:r>
          </a:p>
        </p:txBody>
      </p:sp>
      <p:sp>
        <p:nvSpPr>
          <p:cNvPr id="3" name="TextBox 2">
            <a:extLst>
              <a:ext uri="{FF2B5EF4-FFF2-40B4-BE49-F238E27FC236}">
                <a16:creationId xmlns:a16="http://schemas.microsoft.com/office/drawing/2014/main" id="{D3D79888-ACFA-ABF4-EE98-305B4DCDF443}"/>
              </a:ext>
            </a:extLst>
          </p:cNvPr>
          <p:cNvSpPr txBox="1"/>
          <p:nvPr/>
        </p:nvSpPr>
        <p:spPr>
          <a:xfrm>
            <a:off x="2280996" y="6237724"/>
            <a:ext cx="729615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2363F"/>
                </a:solidFill>
                <a:effectLst/>
                <a:uLnTx/>
                <a:uFillTx/>
                <a:latin typeface="Arial" panose="020B0604020202020204"/>
                <a:ea typeface="+mn-ea"/>
                <a:cs typeface="+mn-cs"/>
                <a:hlinkClick r:id="rId6"/>
              </a:rPr>
              <a:t>CESMII | Tooling U-SME - CESMII</a:t>
            </a:r>
            <a:endParaRPr kumimoji="0" lang="en-US" sz="1000" b="0" i="0" u="none" strike="noStrike" kern="1200" cap="none" spc="0" normalizeH="0" baseline="0" noProof="0" dirty="0">
              <a:ln>
                <a:noFill/>
              </a:ln>
              <a:solidFill>
                <a:srgbClr val="32363F"/>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9F2E1CAF-9470-A578-F114-2CADD340AD0B}"/>
              </a:ext>
            </a:extLst>
          </p:cNvPr>
          <p:cNvSpPr txBox="1"/>
          <p:nvPr/>
        </p:nvSpPr>
        <p:spPr>
          <a:xfrm>
            <a:off x="380151" y="5343441"/>
            <a:ext cx="112103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2363F"/>
                </a:solidFill>
                <a:effectLst/>
                <a:uLnTx/>
                <a:uFillTx/>
                <a:latin typeface="Arial" panose="020B0604020202020204"/>
                <a:ea typeface="+mn-ea"/>
                <a:cs typeface="+mn-cs"/>
              </a:rPr>
              <a:t>CESMII Members may purchase licensed access to the SM </a:t>
            </a:r>
            <a:r>
              <a:rPr kumimoji="0" lang="en-US" sz="1400" i="0" u="none" strike="noStrike" kern="1200" cap="none" spc="0" normalizeH="0" baseline="0" noProof="0" dirty="0">
                <a:ln>
                  <a:noFill/>
                </a:ln>
                <a:solidFill>
                  <a:srgbClr val="32363F"/>
                </a:solidFill>
                <a:effectLst/>
                <a:uLnTx/>
                <a:uFillTx/>
                <a:latin typeface="Arial" panose="020B0604020202020204"/>
                <a:ea typeface="+mn-ea"/>
                <a:cs typeface="+mn-cs"/>
              </a:rPr>
              <a:t>Fundamentals</a:t>
            </a:r>
            <a:r>
              <a:rPr kumimoji="0" lang="en-US" sz="1400" b="0" i="0" u="none" strike="noStrike" kern="1200" cap="none" spc="0" normalizeH="0" baseline="0" noProof="0" dirty="0">
                <a:ln>
                  <a:noFill/>
                </a:ln>
                <a:solidFill>
                  <a:srgbClr val="32363F"/>
                </a:solidFill>
                <a:effectLst/>
                <a:uLnTx/>
                <a:uFillTx/>
                <a:latin typeface="Arial" panose="020B0604020202020204"/>
                <a:ea typeface="+mn-ea"/>
                <a:cs typeface="+mn-cs"/>
              </a:rPr>
              <a:t> e-Learning program for an annual  cost of $745 per student/employee. (35 for the price of 25!) and may apply their member benefits (i.e. CESMII dollars) towards this program.</a:t>
            </a:r>
          </a:p>
        </p:txBody>
      </p:sp>
    </p:spTree>
    <p:extLst>
      <p:ext uri="{BB962C8B-B14F-4D97-AF65-F5344CB8AC3E}">
        <p14:creationId xmlns:p14="http://schemas.microsoft.com/office/powerpoint/2010/main" val="130060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73C89E5-E640-6B77-3DDA-A0B2EC3F684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63D08D-721D-880E-B734-5FD1F97A526B}"/>
              </a:ext>
            </a:extLst>
          </p:cNvPr>
          <p:cNvSpPr txBox="1"/>
          <p:nvPr/>
        </p:nvSpPr>
        <p:spPr>
          <a:xfrm>
            <a:off x="1142216" y="0"/>
            <a:ext cx="9039603" cy="137368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dirty="0">
                <a:ln w="12700">
                  <a:noFill/>
                  <a:prstDash val="solid"/>
                </a:ln>
                <a:solidFill>
                  <a:srgbClr val="32363F"/>
                </a:solidFill>
                <a:effectLst/>
                <a:uLnTx/>
                <a:uFillTx/>
                <a:latin typeface="Arial" panose="020B0604020202020204"/>
                <a:ea typeface="Tahoma" panose="020B0604030504040204" pitchFamily="34" charset="0"/>
                <a:cs typeface="Tahoma" panose="020B0604030504040204" pitchFamily="34" charset="0"/>
              </a:rPr>
              <a:t>SM Learning System - 990-SM10</a:t>
            </a:r>
          </a:p>
        </p:txBody>
      </p:sp>
      <p:pic>
        <p:nvPicPr>
          <p:cNvPr id="10" name="Picture 9" descr="A close-up of a machine">
            <a:extLst>
              <a:ext uri="{FF2B5EF4-FFF2-40B4-BE49-F238E27FC236}">
                <a16:creationId xmlns:a16="http://schemas.microsoft.com/office/drawing/2014/main" id="{7A46EF48-2CC8-376A-E1C6-61D9B906CBB7}"/>
              </a:ext>
            </a:extLst>
          </p:cNvPr>
          <p:cNvPicPr>
            <a:picLocks noChangeAspect="1"/>
          </p:cNvPicPr>
          <p:nvPr/>
        </p:nvPicPr>
        <p:blipFill rotWithShape="1">
          <a:blip r:embed="rId3">
            <a:extLst>
              <a:ext uri="{28A0092B-C50C-407E-A947-70E740481C1C}">
                <a14:useLocalDpi xmlns:a14="http://schemas.microsoft.com/office/drawing/2010/main" val="0"/>
              </a:ext>
            </a:extLst>
          </a:blip>
          <a:srcRect l="5094" t="3303" r="4794"/>
          <a:stretch/>
        </p:blipFill>
        <p:spPr>
          <a:xfrm>
            <a:off x="979003" y="1432459"/>
            <a:ext cx="7115719" cy="5090475"/>
          </a:xfrm>
          <a:prstGeom prst="rect">
            <a:avLst/>
          </a:prstGeom>
        </p:spPr>
      </p:pic>
      <p:sp>
        <p:nvSpPr>
          <p:cNvPr id="2" name="TextBox 1">
            <a:extLst>
              <a:ext uri="{FF2B5EF4-FFF2-40B4-BE49-F238E27FC236}">
                <a16:creationId xmlns:a16="http://schemas.microsoft.com/office/drawing/2014/main" id="{76036129-7778-458F-BF3D-A447F62279CC}"/>
              </a:ext>
            </a:extLst>
          </p:cNvPr>
          <p:cNvSpPr txBox="1"/>
          <p:nvPr/>
        </p:nvSpPr>
        <p:spPr>
          <a:xfrm>
            <a:off x="1717521" y="6231182"/>
            <a:ext cx="200034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Internal Current Sensor</a:t>
            </a:r>
          </a:p>
        </p:txBody>
      </p:sp>
      <p:cxnSp>
        <p:nvCxnSpPr>
          <p:cNvPr id="4" name="Straight Connector 3">
            <a:extLst>
              <a:ext uri="{FF2B5EF4-FFF2-40B4-BE49-F238E27FC236}">
                <a16:creationId xmlns:a16="http://schemas.microsoft.com/office/drawing/2014/main" id="{F011E02E-2400-1072-8D53-DCC2EBFB5211}"/>
              </a:ext>
            </a:extLst>
          </p:cNvPr>
          <p:cNvCxnSpPr>
            <a:cxnSpLocks/>
            <a:stCxn id="2" idx="0"/>
            <a:endCxn id="2" idx="0"/>
          </p:cNvCxnSpPr>
          <p:nvPr/>
        </p:nvCxnSpPr>
        <p:spPr>
          <a:xfrm>
            <a:off x="2717695" y="6231182"/>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CD6AE14-BD41-37BA-501D-A4B015A2AFF7}"/>
              </a:ext>
            </a:extLst>
          </p:cNvPr>
          <p:cNvCxnSpPr>
            <a:cxnSpLocks/>
          </p:cNvCxnSpPr>
          <p:nvPr/>
        </p:nvCxnSpPr>
        <p:spPr>
          <a:xfrm flipH="1">
            <a:off x="2058598" y="5625679"/>
            <a:ext cx="428881" cy="633231"/>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C532723-7477-C1B7-3B21-4A1B67DB0569}"/>
              </a:ext>
            </a:extLst>
          </p:cNvPr>
          <p:cNvSpPr txBox="1"/>
          <p:nvPr/>
        </p:nvSpPr>
        <p:spPr>
          <a:xfrm>
            <a:off x="3491334" y="3797285"/>
            <a:ext cx="754948"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Borg</a:t>
            </a:r>
            <a:br>
              <a:rPr kumimoji="0" lang="en-US"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Connect</a:t>
            </a:r>
            <a:br>
              <a:rPr kumimoji="0" lang="en-US"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Hub</a:t>
            </a:r>
          </a:p>
        </p:txBody>
      </p:sp>
      <p:cxnSp>
        <p:nvCxnSpPr>
          <p:cNvPr id="24" name="Straight Connector 23">
            <a:extLst>
              <a:ext uri="{FF2B5EF4-FFF2-40B4-BE49-F238E27FC236}">
                <a16:creationId xmlns:a16="http://schemas.microsoft.com/office/drawing/2014/main" id="{B3E2A902-91AA-2FDD-7D52-6FA65DB2ED59}"/>
              </a:ext>
            </a:extLst>
          </p:cNvPr>
          <p:cNvCxnSpPr>
            <a:cxnSpLocks/>
          </p:cNvCxnSpPr>
          <p:nvPr/>
        </p:nvCxnSpPr>
        <p:spPr>
          <a:xfrm flipV="1">
            <a:off x="7295352" y="2750975"/>
            <a:ext cx="839008" cy="333946"/>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1EC433B-4CE0-3204-5B5C-17C8844A59EB}"/>
              </a:ext>
            </a:extLst>
          </p:cNvPr>
          <p:cNvCxnSpPr>
            <a:cxnSpLocks/>
          </p:cNvCxnSpPr>
          <p:nvPr/>
        </p:nvCxnSpPr>
        <p:spPr>
          <a:xfrm>
            <a:off x="5423415" y="5546143"/>
            <a:ext cx="5536" cy="691214"/>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2EA8B1B-E84F-88E8-F535-EF5CD915243A}"/>
              </a:ext>
            </a:extLst>
          </p:cNvPr>
          <p:cNvSpPr txBox="1"/>
          <p:nvPr/>
        </p:nvSpPr>
        <p:spPr>
          <a:xfrm>
            <a:off x="8136952" y="3197378"/>
            <a:ext cx="1199002"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MQTT Temperature/ Humidity Sensor</a:t>
            </a:r>
          </a:p>
        </p:txBody>
      </p:sp>
      <p:cxnSp>
        <p:nvCxnSpPr>
          <p:cNvPr id="30" name="Straight Connector 29">
            <a:extLst>
              <a:ext uri="{FF2B5EF4-FFF2-40B4-BE49-F238E27FC236}">
                <a16:creationId xmlns:a16="http://schemas.microsoft.com/office/drawing/2014/main" id="{1AC99086-26E5-A597-CA27-854B2EFE669F}"/>
              </a:ext>
            </a:extLst>
          </p:cNvPr>
          <p:cNvCxnSpPr>
            <a:cxnSpLocks/>
          </p:cNvCxnSpPr>
          <p:nvPr/>
        </p:nvCxnSpPr>
        <p:spPr>
          <a:xfrm flipV="1">
            <a:off x="4979446" y="1521835"/>
            <a:ext cx="705195" cy="1173978"/>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4F972F8-4F34-3A0F-2FEB-D148071E974C}"/>
              </a:ext>
            </a:extLst>
          </p:cNvPr>
          <p:cNvSpPr txBox="1"/>
          <p:nvPr/>
        </p:nvSpPr>
        <p:spPr>
          <a:xfrm>
            <a:off x="8134360" y="1412560"/>
            <a:ext cx="67615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Motor Control</a:t>
            </a:r>
          </a:p>
        </p:txBody>
      </p:sp>
      <p:sp>
        <p:nvSpPr>
          <p:cNvPr id="33" name="TextBox 32">
            <a:extLst>
              <a:ext uri="{FF2B5EF4-FFF2-40B4-BE49-F238E27FC236}">
                <a16:creationId xmlns:a16="http://schemas.microsoft.com/office/drawing/2014/main" id="{463F0D64-191B-EDC1-968D-D82920275ED6}"/>
              </a:ext>
            </a:extLst>
          </p:cNvPr>
          <p:cNvSpPr txBox="1"/>
          <p:nvPr/>
        </p:nvSpPr>
        <p:spPr>
          <a:xfrm>
            <a:off x="8154519" y="2518207"/>
            <a:ext cx="11587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Indicator Lamps</a:t>
            </a:r>
          </a:p>
        </p:txBody>
      </p:sp>
      <p:cxnSp>
        <p:nvCxnSpPr>
          <p:cNvPr id="35" name="Straight Connector 34">
            <a:extLst>
              <a:ext uri="{FF2B5EF4-FFF2-40B4-BE49-F238E27FC236}">
                <a16:creationId xmlns:a16="http://schemas.microsoft.com/office/drawing/2014/main" id="{99AC2CC6-0047-BF0A-913A-2EE1DD62FC9E}"/>
              </a:ext>
            </a:extLst>
          </p:cNvPr>
          <p:cNvCxnSpPr>
            <a:cxnSpLocks/>
          </p:cNvCxnSpPr>
          <p:nvPr/>
        </p:nvCxnSpPr>
        <p:spPr>
          <a:xfrm flipV="1">
            <a:off x="6485666" y="1594545"/>
            <a:ext cx="1609056" cy="1886047"/>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9F52EEA-64B5-EED4-68FB-FCBADF763870}"/>
              </a:ext>
            </a:extLst>
          </p:cNvPr>
          <p:cNvCxnSpPr>
            <a:cxnSpLocks/>
          </p:cNvCxnSpPr>
          <p:nvPr/>
        </p:nvCxnSpPr>
        <p:spPr>
          <a:xfrm flipV="1">
            <a:off x="6258656" y="1610781"/>
            <a:ext cx="1836066" cy="1055446"/>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71A86AC-5F26-FD33-9E65-91DC973B3B34}"/>
              </a:ext>
            </a:extLst>
          </p:cNvPr>
          <p:cNvCxnSpPr>
            <a:cxnSpLocks/>
          </p:cNvCxnSpPr>
          <p:nvPr/>
        </p:nvCxnSpPr>
        <p:spPr>
          <a:xfrm flipV="1">
            <a:off x="6784383" y="3607525"/>
            <a:ext cx="1370136" cy="1465736"/>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1645E97A-D573-E37A-869B-75C3D5986527}"/>
              </a:ext>
            </a:extLst>
          </p:cNvPr>
          <p:cNvSpPr txBox="1"/>
          <p:nvPr/>
        </p:nvSpPr>
        <p:spPr>
          <a:xfrm>
            <a:off x="3322117" y="5037704"/>
            <a:ext cx="152115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Borg Connect Node</a:t>
            </a:r>
          </a:p>
        </p:txBody>
      </p:sp>
      <p:sp>
        <p:nvSpPr>
          <p:cNvPr id="54" name="TextBox 53">
            <a:extLst>
              <a:ext uri="{FF2B5EF4-FFF2-40B4-BE49-F238E27FC236}">
                <a16:creationId xmlns:a16="http://schemas.microsoft.com/office/drawing/2014/main" id="{51D06071-30F7-3FCC-42EA-1385AAE5DFF9}"/>
              </a:ext>
            </a:extLst>
          </p:cNvPr>
          <p:cNvSpPr txBox="1"/>
          <p:nvPr/>
        </p:nvSpPr>
        <p:spPr>
          <a:xfrm>
            <a:off x="4588174" y="6231182"/>
            <a:ext cx="167048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Inputs</a:t>
            </a:r>
          </a:p>
        </p:txBody>
      </p:sp>
      <p:sp>
        <p:nvSpPr>
          <p:cNvPr id="60" name="TextBox 59">
            <a:extLst>
              <a:ext uri="{FF2B5EF4-FFF2-40B4-BE49-F238E27FC236}">
                <a16:creationId xmlns:a16="http://schemas.microsoft.com/office/drawing/2014/main" id="{47F4A0C9-8B17-62CE-E300-B97EF624A2EF}"/>
              </a:ext>
            </a:extLst>
          </p:cNvPr>
          <p:cNvSpPr txBox="1"/>
          <p:nvPr/>
        </p:nvSpPr>
        <p:spPr>
          <a:xfrm>
            <a:off x="5660385" y="1241481"/>
            <a:ext cx="2000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Temperature Control</a:t>
            </a:r>
          </a:p>
        </p:txBody>
      </p:sp>
      <p:cxnSp>
        <p:nvCxnSpPr>
          <p:cNvPr id="62" name="Straight Connector 61">
            <a:extLst>
              <a:ext uri="{FF2B5EF4-FFF2-40B4-BE49-F238E27FC236}">
                <a16:creationId xmlns:a16="http://schemas.microsoft.com/office/drawing/2014/main" id="{2529DE65-CFDA-7F4F-5D3B-D296DF460852}"/>
              </a:ext>
            </a:extLst>
          </p:cNvPr>
          <p:cNvCxnSpPr>
            <a:cxnSpLocks/>
          </p:cNvCxnSpPr>
          <p:nvPr/>
        </p:nvCxnSpPr>
        <p:spPr>
          <a:xfrm flipV="1">
            <a:off x="5178967" y="1503091"/>
            <a:ext cx="505674" cy="2042416"/>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E391C8D1-BBD7-A46E-70C8-3DDCDB80A646}"/>
              </a:ext>
            </a:extLst>
          </p:cNvPr>
          <p:cNvSpPr txBox="1"/>
          <p:nvPr/>
        </p:nvSpPr>
        <p:spPr>
          <a:xfrm>
            <a:off x="3209843" y="1230083"/>
            <a:ext cx="2000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Production Parts Counter</a:t>
            </a:r>
          </a:p>
        </p:txBody>
      </p:sp>
      <p:cxnSp>
        <p:nvCxnSpPr>
          <p:cNvPr id="69" name="Straight Connector 68">
            <a:extLst>
              <a:ext uri="{FF2B5EF4-FFF2-40B4-BE49-F238E27FC236}">
                <a16:creationId xmlns:a16="http://schemas.microsoft.com/office/drawing/2014/main" id="{1E260198-2F88-B105-5EB6-B10B5F2E1D7C}"/>
              </a:ext>
            </a:extLst>
          </p:cNvPr>
          <p:cNvCxnSpPr>
            <a:cxnSpLocks/>
          </p:cNvCxnSpPr>
          <p:nvPr/>
        </p:nvCxnSpPr>
        <p:spPr>
          <a:xfrm flipH="1">
            <a:off x="3305601" y="1507642"/>
            <a:ext cx="185733" cy="915919"/>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19D7D83D-0134-F02F-89DC-373100866FDD}"/>
              </a:ext>
            </a:extLst>
          </p:cNvPr>
          <p:cNvSpPr txBox="1"/>
          <p:nvPr/>
        </p:nvSpPr>
        <p:spPr>
          <a:xfrm>
            <a:off x="1178224" y="1269387"/>
            <a:ext cx="2000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Manual Controls</a:t>
            </a:r>
          </a:p>
        </p:txBody>
      </p:sp>
      <p:cxnSp>
        <p:nvCxnSpPr>
          <p:cNvPr id="72" name="Straight Connector 71">
            <a:extLst>
              <a:ext uri="{FF2B5EF4-FFF2-40B4-BE49-F238E27FC236}">
                <a16:creationId xmlns:a16="http://schemas.microsoft.com/office/drawing/2014/main" id="{CBB0F200-C895-AF49-9F30-505C0401755C}"/>
              </a:ext>
            </a:extLst>
          </p:cNvPr>
          <p:cNvCxnSpPr>
            <a:cxnSpLocks/>
          </p:cNvCxnSpPr>
          <p:nvPr/>
        </p:nvCxnSpPr>
        <p:spPr>
          <a:xfrm>
            <a:off x="1623935" y="1500618"/>
            <a:ext cx="554462" cy="103695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B3C052E-205B-4410-A64F-F2AA67D1390C}"/>
              </a:ext>
            </a:extLst>
          </p:cNvPr>
          <p:cNvCxnSpPr>
            <a:cxnSpLocks/>
          </p:cNvCxnSpPr>
          <p:nvPr/>
        </p:nvCxnSpPr>
        <p:spPr>
          <a:xfrm>
            <a:off x="1010227" y="3536964"/>
            <a:ext cx="1282105" cy="718607"/>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BE4EC87-8BCC-4F0A-861F-C5186B7A8493}"/>
              </a:ext>
            </a:extLst>
          </p:cNvPr>
          <p:cNvCxnSpPr>
            <a:cxnSpLocks/>
          </p:cNvCxnSpPr>
          <p:nvPr/>
        </p:nvCxnSpPr>
        <p:spPr>
          <a:xfrm>
            <a:off x="957256" y="2334229"/>
            <a:ext cx="593080" cy="460977"/>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1DC4A73E-951B-755D-56C4-748B85C4A89C}"/>
              </a:ext>
            </a:extLst>
          </p:cNvPr>
          <p:cNvSpPr txBox="1"/>
          <p:nvPr/>
        </p:nvSpPr>
        <p:spPr>
          <a:xfrm>
            <a:off x="-3027" y="2161951"/>
            <a:ext cx="979348"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Main Power Switch</a:t>
            </a:r>
          </a:p>
        </p:txBody>
      </p:sp>
      <p:sp>
        <p:nvSpPr>
          <p:cNvPr id="78" name="TextBox 77">
            <a:extLst>
              <a:ext uri="{FF2B5EF4-FFF2-40B4-BE49-F238E27FC236}">
                <a16:creationId xmlns:a16="http://schemas.microsoft.com/office/drawing/2014/main" id="{4DB5B933-9DB5-CFA6-1387-5D30B522F89E}"/>
              </a:ext>
            </a:extLst>
          </p:cNvPr>
          <p:cNvSpPr txBox="1"/>
          <p:nvPr/>
        </p:nvSpPr>
        <p:spPr>
          <a:xfrm>
            <a:off x="-1044794" y="3381104"/>
            <a:ext cx="2000347"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PLC</a:t>
            </a:r>
          </a:p>
        </p:txBody>
      </p:sp>
      <p:sp>
        <p:nvSpPr>
          <p:cNvPr id="79" name="TextBox 78">
            <a:extLst>
              <a:ext uri="{FF2B5EF4-FFF2-40B4-BE49-F238E27FC236}">
                <a16:creationId xmlns:a16="http://schemas.microsoft.com/office/drawing/2014/main" id="{95A9241E-FA9F-6FCF-5549-ACD27E15479B}"/>
              </a:ext>
            </a:extLst>
          </p:cNvPr>
          <p:cNvSpPr txBox="1"/>
          <p:nvPr/>
        </p:nvSpPr>
        <p:spPr>
          <a:xfrm>
            <a:off x="28197" y="4059703"/>
            <a:ext cx="982029" cy="6001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Ethernet Network Switch</a:t>
            </a:r>
          </a:p>
        </p:txBody>
      </p:sp>
      <p:sp>
        <p:nvSpPr>
          <p:cNvPr id="80" name="TextBox 79">
            <a:extLst>
              <a:ext uri="{FF2B5EF4-FFF2-40B4-BE49-F238E27FC236}">
                <a16:creationId xmlns:a16="http://schemas.microsoft.com/office/drawing/2014/main" id="{CEDDDD3A-E8C6-2A9E-41D7-E8DF3A079A2D}"/>
              </a:ext>
            </a:extLst>
          </p:cNvPr>
          <p:cNvSpPr txBox="1"/>
          <p:nvPr/>
        </p:nvSpPr>
        <p:spPr>
          <a:xfrm>
            <a:off x="270162" y="5040972"/>
            <a:ext cx="706159"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AC IN Power</a:t>
            </a:r>
          </a:p>
        </p:txBody>
      </p:sp>
      <p:cxnSp>
        <p:nvCxnSpPr>
          <p:cNvPr id="82" name="Straight Connector 81">
            <a:extLst>
              <a:ext uri="{FF2B5EF4-FFF2-40B4-BE49-F238E27FC236}">
                <a16:creationId xmlns:a16="http://schemas.microsoft.com/office/drawing/2014/main" id="{FD253442-3382-E14F-CBF0-B00775FD0FC0}"/>
              </a:ext>
            </a:extLst>
          </p:cNvPr>
          <p:cNvCxnSpPr>
            <a:cxnSpLocks/>
          </p:cNvCxnSpPr>
          <p:nvPr/>
        </p:nvCxnSpPr>
        <p:spPr>
          <a:xfrm>
            <a:off x="976321" y="4184231"/>
            <a:ext cx="574015" cy="137608"/>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4D82E33-6F6A-F98A-5CD5-B93FA683F05D}"/>
              </a:ext>
            </a:extLst>
          </p:cNvPr>
          <p:cNvCxnSpPr>
            <a:cxnSpLocks/>
          </p:cNvCxnSpPr>
          <p:nvPr/>
        </p:nvCxnSpPr>
        <p:spPr>
          <a:xfrm>
            <a:off x="919206" y="5182840"/>
            <a:ext cx="631130" cy="170217"/>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9C33A21E-B438-4B2F-EADF-8B320832D27C}"/>
              </a:ext>
            </a:extLst>
          </p:cNvPr>
          <p:cNvSpPr txBox="1"/>
          <p:nvPr/>
        </p:nvSpPr>
        <p:spPr>
          <a:xfrm>
            <a:off x="9090220" y="3888405"/>
            <a:ext cx="2748499" cy="25356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APPLICATIONS:</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Heating/Cooling (Fan, Heating Element, Thermistor)</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Condition Monitoring (Vibration Sensor)</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Machine Operation (Conveyor/Motor Control)</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Temperature Monitoring (Remote (option), Local)</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Power Monitoring (Internal Current Sensor)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Wireless Parts Counting (force)</a:t>
            </a:r>
          </a:p>
        </p:txBody>
      </p:sp>
      <p:sp>
        <p:nvSpPr>
          <p:cNvPr id="5" name="TextBox 4">
            <a:extLst>
              <a:ext uri="{FF2B5EF4-FFF2-40B4-BE49-F238E27FC236}">
                <a16:creationId xmlns:a16="http://schemas.microsoft.com/office/drawing/2014/main" id="{CF7A4530-932B-04AC-8D33-5B406865EACE}"/>
              </a:ext>
            </a:extLst>
          </p:cNvPr>
          <p:cNvSpPr txBox="1"/>
          <p:nvPr/>
        </p:nvSpPr>
        <p:spPr>
          <a:xfrm>
            <a:off x="9370115" y="2446851"/>
            <a:ext cx="2340466" cy="1050609"/>
          </a:xfrm>
          <a:prstGeom prst="rect">
            <a:avLst/>
          </a:prstGeom>
          <a:noFill/>
        </p:spPr>
        <p:txBody>
          <a:bodyPr wrap="square" rtlCol="0">
            <a:spAutoFit/>
          </a:bodyPr>
          <a:lstStyle/>
          <a:p>
            <a:pPr marL="457200" marR="0" lvl="1" indent="0" algn="r"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Developed jointly with CESMII</a:t>
            </a:r>
          </a:p>
        </p:txBody>
      </p:sp>
      <p:pic>
        <p:nvPicPr>
          <p:cNvPr id="9" name="Picture 8" descr="A picture containing font, graphics, text, graphic design">
            <a:extLst>
              <a:ext uri="{FF2B5EF4-FFF2-40B4-BE49-F238E27FC236}">
                <a16:creationId xmlns:a16="http://schemas.microsoft.com/office/drawing/2014/main" id="{291A1124-5A6C-104E-9B24-3FD36C5E1A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3530" y="1530997"/>
            <a:ext cx="1680302" cy="545061"/>
          </a:xfrm>
          <a:prstGeom prst="rect">
            <a:avLst/>
          </a:prstGeom>
        </p:spPr>
      </p:pic>
      <p:pic>
        <p:nvPicPr>
          <p:cNvPr id="11" name="Picture 2" descr="Amatrol, Inc.">
            <a:extLst>
              <a:ext uri="{FF2B5EF4-FFF2-40B4-BE49-F238E27FC236}">
                <a16:creationId xmlns:a16="http://schemas.microsoft.com/office/drawing/2014/main" id="{FBB2612D-16C2-8717-4D22-6CE2372DC0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0729" y="472793"/>
            <a:ext cx="1678662" cy="708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503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1FBBE79-F6AC-8489-18E9-4374CFBBA30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4" name="Picture 3" descr="A picture containing text, computer monitor, computer, television">
            <a:extLst>
              <a:ext uri="{FF2B5EF4-FFF2-40B4-BE49-F238E27FC236}">
                <a16:creationId xmlns:a16="http://schemas.microsoft.com/office/drawing/2014/main" id="{58FD6A37-C329-2104-A44E-3D0061092E3D}"/>
              </a:ext>
            </a:extLst>
          </p:cNvPr>
          <p:cNvPicPr>
            <a:picLocks noChangeAspect="1"/>
          </p:cNvPicPr>
          <p:nvPr/>
        </p:nvPicPr>
        <p:blipFill rotWithShape="1">
          <a:blip r:embed="rId3">
            <a:extLst>
              <a:ext uri="{28A0092B-C50C-407E-A947-70E740481C1C}">
                <a14:useLocalDpi xmlns:a14="http://schemas.microsoft.com/office/drawing/2010/main" val="0"/>
              </a:ext>
            </a:extLst>
          </a:blip>
          <a:srcRect l="30779" t="35102" r="50475" b="44601"/>
          <a:stretch/>
        </p:blipFill>
        <p:spPr>
          <a:xfrm>
            <a:off x="6545174" y="3630719"/>
            <a:ext cx="1004189" cy="931898"/>
          </a:xfrm>
          <a:prstGeom prst="rect">
            <a:avLst/>
          </a:prstGeom>
        </p:spPr>
      </p:pic>
      <p:pic>
        <p:nvPicPr>
          <p:cNvPr id="13" name="Picture 12" descr="A picture containing text, computer monitor, computer, television">
            <a:extLst>
              <a:ext uri="{FF2B5EF4-FFF2-40B4-BE49-F238E27FC236}">
                <a16:creationId xmlns:a16="http://schemas.microsoft.com/office/drawing/2014/main" id="{3087A153-7928-F400-D6E2-552709676EE9}"/>
              </a:ext>
            </a:extLst>
          </p:cNvPr>
          <p:cNvPicPr>
            <a:picLocks noChangeAspect="1"/>
          </p:cNvPicPr>
          <p:nvPr/>
        </p:nvPicPr>
        <p:blipFill rotWithShape="1">
          <a:blip r:embed="rId3">
            <a:extLst>
              <a:ext uri="{28A0092B-C50C-407E-A947-70E740481C1C}">
                <a14:useLocalDpi xmlns:a14="http://schemas.microsoft.com/office/drawing/2010/main" val="0"/>
              </a:ext>
            </a:extLst>
          </a:blip>
          <a:srcRect t="25585" r="77275" b="65193"/>
          <a:stretch/>
        </p:blipFill>
        <p:spPr>
          <a:xfrm>
            <a:off x="5204866" y="3001201"/>
            <a:ext cx="1217319" cy="423454"/>
          </a:xfrm>
          <a:prstGeom prst="rect">
            <a:avLst/>
          </a:prstGeom>
        </p:spPr>
      </p:pic>
      <p:grpSp>
        <p:nvGrpSpPr>
          <p:cNvPr id="20" name="Group 19">
            <a:extLst>
              <a:ext uri="{FF2B5EF4-FFF2-40B4-BE49-F238E27FC236}">
                <a16:creationId xmlns:a16="http://schemas.microsoft.com/office/drawing/2014/main" id="{55288C8D-0911-A744-997D-FA0EB91B8017}"/>
              </a:ext>
            </a:extLst>
          </p:cNvPr>
          <p:cNvGrpSpPr/>
          <p:nvPr/>
        </p:nvGrpSpPr>
        <p:grpSpPr>
          <a:xfrm>
            <a:off x="7976561" y="4701743"/>
            <a:ext cx="1654430" cy="1417918"/>
            <a:chOff x="7397321" y="3705802"/>
            <a:chExt cx="1654430" cy="1417918"/>
          </a:xfrm>
        </p:grpSpPr>
        <p:grpSp>
          <p:nvGrpSpPr>
            <p:cNvPr id="18" name="Group 17">
              <a:extLst>
                <a:ext uri="{FF2B5EF4-FFF2-40B4-BE49-F238E27FC236}">
                  <a16:creationId xmlns:a16="http://schemas.microsoft.com/office/drawing/2014/main" id="{4B95608E-9523-2D2D-A288-4663FC23818F}"/>
                </a:ext>
              </a:extLst>
            </p:cNvPr>
            <p:cNvGrpSpPr/>
            <p:nvPr/>
          </p:nvGrpSpPr>
          <p:grpSpPr>
            <a:xfrm>
              <a:off x="7397321" y="3705802"/>
              <a:ext cx="1654430" cy="1355387"/>
              <a:chOff x="7069249" y="3067796"/>
              <a:chExt cx="1654430" cy="1355387"/>
            </a:xfrm>
          </p:grpSpPr>
          <p:pic>
            <p:nvPicPr>
              <p:cNvPr id="11" name="Picture 10" descr="A picture containing text, computer monitor, computer, television">
                <a:extLst>
                  <a:ext uri="{FF2B5EF4-FFF2-40B4-BE49-F238E27FC236}">
                    <a16:creationId xmlns:a16="http://schemas.microsoft.com/office/drawing/2014/main" id="{B3D2CF99-8FE5-8D66-4658-037486F94BA6}"/>
                  </a:ext>
                </a:extLst>
              </p:cNvPr>
              <p:cNvPicPr>
                <a:picLocks noChangeAspect="1"/>
              </p:cNvPicPr>
              <p:nvPr/>
            </p:nvPicPr>
            <p:blipFill rotWithShape="1">
              <a:blip r:embed="rId3">
                <a:extLst>
                  <a:ext uri="{28A0092B-C50C-407E-A947-70E740481C1C}">
                    <a14:useLocalDpi xmlns:a14="http://schemas.microsoft.com/office/drawing/2010/main" val="0"/>
                  </a:ext>
                </a:extLst>
              </a:blip>
              <a:srcRect l="32339" r="36775" b="70479"/>
              <a:stretch/>
            </p:blipFill>
            <p:spPr>
              <a:xfrm>
                <a:off x="7069249" y="3067796"/>
                <a:ext cx="1654430" cy="1355387"/>
              </a:xfrm>
              <a:prstGeom prst="rect">
                <a:avLst/>
              </a:prstGeom>
            </p:spPr>
          </p:pic>
          <p:pic>
            <p:nvPicPr>
              <p:cNvPr id="1028" name="Picture 4" descr="Soil humidity and temperature transmitter - PR55-66A - National Control  Devices - wall-mount / wireless / IoT">
                <a:extLst>
                  <a:ext uri="{FF2B5EF4-FFF2-40B4-BE49-F238E27FC236}">
                    <a16:creationId xmlns:a16="http://schemas.microsoft.com/office/drawing/2014/main" id="{02B3C6E8-C09A-906E-C9BA-BCA1823039E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9778" t="49942" r="67350" b="12405"/>
              <a:stretch/>
            </p:blipFill>
            <p:spPr bwMode="auto">
              <a:xfrm>
                <a:off x="7253203" y="3268574"/>
                <a:ext cx="568281" cy="527531"/>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id="{257A7E58-3B20-852F-8664-A89058D71ABD}"/>
                </a:ext>
              </a:extLst>
            </p:cNvPr>
            <p:cNvSpPr/>
            <p:nvPr/>
          </p:nvSpPr>
          <p:spPr>
            <a:xfrm>
              <a:off x="7397321" y="4862110"/>
              <a:ext cx="760118" cy="261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22" name="Graphic 21" descr="Wireless with solid fill">
            <a:extLst>
              <a:ext uri="{FF2B5EF4-FFF2-40B4-BE49-F238E27FC236}">
                <a16:creationId xmlns:a16="http://schemas.microsoft.com/office/drawing/2014/main" id="{8543F984-FE89-2731-3267-3DD6097F5A59}"/>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8036" t="12474" r="32525" b="31464"/>
          <a:stretch/>
        </p:blipFill>
        <p:spPr>
          <a:xfrm rot="2730688">
            <a:off x="6833830" y="4483786"/>
            <a:ext cx="300980" cy="341305"/>
          </a:xfrm>
          <a:prstGeom prst="rect">
            <a:avLst/>
          </a:prstGeom>
        </p:spPr>
      </p:pic>
      <p:pic>
        <p:nvPicPr>
          <p:cNvPr id="24" name="Graphic 23" descr="Wireless with solid fill">
            <a:extLst>
              <a:ext uri="{FF2B5EF4-FFF2-40B4-BE49-F238E27FC236}">
                <a16:creationId xmlns:a16="http://schemas.microsoft.com/office/drawing/2014/main" id="{513C9994-6FF2-545E-869B-2F6C67C0011B}"/>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8036" t="12474" r="32525" b="31464"/>
          <a:stretch/>
        </p:blipFill>
        <p:spPr>
          <a:xfrm>
            <a:off x="7682372" y="4466024"/>
            <a:ext cx="300980" cy="341305"/>
          </a:xfrm>
          <a:prstGeom prst="rect">
            <a:avLst/>
          </a:prstGeom>
        </p:spPr>
      </p:pic>
      <p:pic>
        <p:nvPicPr>
          <p:cNvPr id="25" name="Graphic 24" descr="Wireless with solid fill">
            <a:extLst>
              <a:ext uri="{FF2B5EF4-FFF2-40B4-BE49-F238E27FC236}">
                <a16:creationId xmlns:a16="http://schemas.microsoft.com/office/drawing/2014/main" id="{3D267E4E-7ECD-A853-8F13-E9111AF8132A}"/>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8036" t="12474" r="32525" b="31464"/>
          <a:stretch/>
        </p:blipFill>
        <p:spPr>
          <a:xfrm>
            <a:off x="6160862" y="3449041"/>
            <a:ext cx="300980" cy="341305"/>
          </a:xfrm>
          <a:prstGeom prst="rect">
            <a:avLst/>
          </a:prstGeom>
        </p:spPr>
      </p:pic>
      <p:pic>
        <p:nvPicPr>
          <p:cNvPr id="27" name="Picture 26">
            <a:extLst>
              <a:ext uri="{FF2B5EF4-FFF2-40B4-BE49-F238E27FC236}">
                <a16:creationId xmlns:a16="http://schemas.microsoft.com/office/drawing/2014/main" id="{90D26F94-FC12-6E1E-F180-5964168C061A}"/>
              </a:ext>
            </a:extLst>
          </p:cNvPr>
          <p:cNvPicPr>
            <a:picLocks noChangeAspect="1"/>
          </p:cNvPicPr>
          <p:nvPr/>
        </p:nvPicPr>
        <p:blipFill rotWithShape="1">
          <a:blip r:embed="rId8"/>
          <a:srcRect l="65240" t="54106" r="16891" b="13227"/>
          <a:stretch/>
        </p:blipFill>
        <p:spPr>
          <a:xfrm rot="5400000">
            <a:off x="3453395" y="4792704"/>
            <a:ext cx="725061" cy="779007"/>
          </a:xfrm>
          <a:prstGeom prst="rect">
            <a:avLst/>
          </a:prstGeom>
        </p:spPr>
      </p:pic>
      <p:pic>
        <p:nvPicPr>
          <p:cNvPr id="28" name="Picture 27">
            <a:extLst>
              <a:ext uri="{FF2B5EF4-FFF2-40B4-BE49-F238E27FC236}">
                <a16:creationId xmlns:a16="http://schemas.microsoft.com/office/drawing/2014/main" id="{35D723B3-DC37-0973-DC36-E60E74BA4A20}"/>
              </a:ext>
            </a:extLst>
          </p:cNvPr>
          <p:cNvPicPr>
            <a:picLocks noChangeAspect="1"/>
          </p:cNvPicPr>
          <p:nvPr/>
        </p:nvPicPr>
        <p:blipFill rotWithShape="1">
          <a:blip r:embed="rId8"/>
          <a:srcRect l="61463" r="24325" b="64583"/>
          <a:stretch/>
        </p:blipFill>
        <p:spPr>
          <a:xfrm rot="5400000">
            <a:off x="4353862" y="4700027"/>
            <a:ext cx="659542" cy="965934"/>
          </a:xfrm>
          <a:prstGeom prst="rect">
            <a:avLst/>
          </a:prstGeom>
        </p:spPr>
      </p:pic>
      <p:sp>
        <p:nvSpPr>
          <p:cNvPr id="31" name="Freeform: Shape 30">
            <a:extLst>
              <a:ext uri="{FF2B5EF4-FFF2-40B4-BE49-F238E27FC236}">
                <a16:creationId xmlns:a16="http://schemas.microsoft.com/office/drawing/2014/main" id="{592D395E-D035-D9EB-57AB-E0E759ADA93A}"/>
              </a:ext>
            </a:extLst>
          </p:cNvPr>
          <p:cNvSpPr/>
          <p:nvPr/>
        </p:nvSpPr>
        <p:spPr>
          <a:xfrm>
            <a:off x="4472489" y="3397140"/>
            <a:ext cx="860693" cy="338958"/>
          </a:xfrm>
          <a:custGeom>
            <a:avLst/>
            <a:gdLst>
              <a:gd name="connsiteX0" fmla="*/ 9355 w 860693"/>
              <a:gd name="connsiteY0" fmla="*/ 338958 h 338958"/>
              <a:gd name="connsiteX1" fmla="*/ 103948 w 860693"/>
              <a:gd name="connsiteY1" fmla="*/ 212834 h 338958"/>
              <a:gd name="connsiteX2" fmla="*/ 750334 w 860693"/>
              <a:gd name="connsiteY2" fmla="*/ 165538 h 338958"/>
              <a:gd name="connsiteX3" fmla="*/ 860693 w 860693"/>
              <a:gd name="connsiteY3" fmla="*/ 0 h 338958"/>
              <a:gd name="connsiteX4" fmla="*/ 860693 w 860693"/>
              <a:gd name="connsiteY4" fmla="*/ 0 h 338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93" h="338958">
                <a:moveTo>
                  <a:pt x="9355" y="338958"/>
                </a:moveTo>
                <a:cubicBezTo>
                  <a:pt x="-5097" y="290347"/>
                  <a:pt x="-19549" y="241737"/>
                  <a:pt x="103948" y="212834"/>
                </a:cubicBezTo>
                <a:cubicBezTo>
                  <a:pt x="227445" y="183931"/>
                  <a:pt x="624210" y="201010"/>
                  <a:pt x="750334" y="165538"/>
                </a:cubicBezTo>
                <a:cubicBezTo>
                  <a:pt x="876458" y="130066"/>
                  <a:pt x="842300" y="27590"/>
                  <a:pt x="860693" y="0"/>
                </a:cubicBezTo>
                <a:lnTo>
                  <a:pt x="860693" y="0"/>
                </a:lnTo>
              </a:path>
            </a:pathLst>
          </a:cu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Freeform: Shape 43">
            <a:extLst>
              <a:ext uri="{FF2B5EF4-FFF2-40B4-BE49-F238E27FC236}">
                <a16:creationId xmlns:a16="http://schemas.microsoft.com/office/drawing/2014/main" id="{53A7F63D-CB3C-AB40-B7B2-8FE2F9FFFEFF}"/>
              </a:ext>
            </a:extLst>
          </p:cNvPr>
          <p:cNvSpPr/>
          <p:nvPr/>
        </p:nvSpPr>
        <p:spPr>
          <a:xfrm>
            <a:off x="4986339" y="3667413"/>
            <a:ext cx="1592318" cy="336982"/>
          </a:xfrm>
          <a:custGeom>
            <a:avLst/>
            <a:gdLst>
              <a:gd name="connsiteX0" fmla="*/ 0 w 2033752"/>
              <a:gd name="connsiteY0" fmla="*/ 120134 h 449773"/>
              <a:gd name="connsiteX1" fmla="*/ 134007 w 2033752"/>
              <a:gd name="connsiteY1" fmla="*/ 9776 h 449773"/>
              <a:gd name="connsiteX2" fmla="*/ 465083 w 2033752"/>
              <a:gd name="connsiteY2" fmla="*/ 49189 h 449773"/>
              <a:gd name="connsiteX3" fmla="*/ 1379483 w 2033752"/>
              <a:gd name="connsiteY3" fmla="*/ 396031 h 449773"/>
              <a:gd name="connsiteX4" fmla="*/ 2033752 w 2033752"/>
              <a:gd name="connsiteY4" fmla="*/ 443327 h 449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3752" h="449773">
                <a:moveTo>
                  <a:pt x="0" y="120134"/>
                </a:moveTo>
                <a:cubicBezTo>
                  <a:pt x="28246" y="70867"/>
                  <a:pt x="56493" y="21600"/>
                  <a:pt x="134007" y="9776"/>
                </a:cubicBezTo>
                <a:cubicBezTo>
                  <a:pt x="211521" y="-2048"/>
                  <a:pt x="257504" y="-15187"/>
                  <a:pt x="465083" y="49189"/>
                </a:cubicBezTo>
                <a:cubicBezTo>
                  <a:pt x="672662" y="113565"/>
                  <a:pt x="1118038" y="330341"/>
                  <a:pt x="1379483" y="396031"/>
                </a:cubicBezTo>
                <a:cubicBezTo>
                  <a:pt x="1640928" y="461721"/>
                  <a:pt x="1837340" y="452524"/>
                  <a:pt x="2033752" y="443327"/>
                </a:cubicBezTo>
              </a:path>
            </a:pathLst>
          </a:cu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6" name="Picture 45">
            <a:extLst>
              <a:ext uri="{FF2B5EF4-FFF2-40B4-BE49-F238E27FC236}">
                <a16:creationId xmlns:a16="http://schemas.microsoft.com/office/drawing/2014/main" id="{7C8585DD-8480-3FF1-4825-53465D3BF4DF}"/>
              </a:ext>
            </a:extLst>
          </p:cNvPr>
          <p:cNvPicPr>
            <a:picLocks noChangeAspect="1"/>
          </p:cNvPicPr>
          <p:nvPr/>
        </p:nvPicPr>
        <p:blipFill>
          <a:blip r:embed="rId9"/>
          <a:stretch>
            <a:fillRect/>
          </a:stretch>
        </p:blipFill>
        <p:spPr>
          <a:xfrm>
            <a:off x="5214941" y="4881385"/>
            <a:ext cx="686137" cy="692641"/>
          </a:xfrm>
          <a:prstGeom prst="rect">
            <a:avLst/>
          </a:prstGeom>
        </p:spPr>
      </p:pic>
      <p:grpSp>
        <p:nvGrpSpPr>
          <p:cNvPr id="52" name="Group 51">
            <a:extLst>
              <a:ext uri="{FF2B5EF4-FFF2-40B4-BE49-F238E27FC236}">
                <a16:creationId xmlns:a16="http://schemas.microsoft.com/office/drawing/2014/main" id="{B7E21350-5D82-A1FE-82C1-1A5BF8F22EAE}"/>
              </a:ext>
            </a:extLst>
          </p:cNvPr>
          <p:cNvGrpSpPr/>
          <p:nvPr/>
        </p:nvGrpSpPr>
        <p:grpSpPr>
          <a:xfrm>
            <a:off x="5812845" y="4840859"/>
            <a:ext cx="2178984" cy="1411628"/>
            <a:chOff x="5339700" y="4931974"/>
            <a:chExt cx="2178984" cy="1411628"/>
          </a:xfrm>
        </p:grpSpPr>
        <p:grpSp>
          <p:nvGrpSpPr>
            <p:cNvPr id="50" name="Group 49">
              <a:extLst>
                <a:ext uri="{FF2B5EF4-FFF2-40B4-BE49-F238E27FC236}">
                  <a16:creationId xmlns:a16="http://schemas.microsoft.com/office/drawing/2014/main" id="{E5D83C6B-F83C-16D4-4C0C-9292B44A703F}"/>
                </a:ext>
              </a:extLst>
            </p:cNvPr>
            <p:cNvGrpSpPr/>
            <p:nvPr/>
          </p:nvGrpSpPr>
          <p:grpSpPr>
            <a:xfrm>
              <a:off x="5339700" y="4931974"/>
              <a:ext cx="2178984" cy="1411628"/>
              <a:chOff x="5339700" y="4931974"/>
              <a:chExt cx="2178984" cy="1411628"/>
            </a:xfrm>
          </p:grpSpPr>
          <p:grpSp>
            <p:nvGrpSpPr>
              <p:cNvPr id="17" name="Group 16">
                <a:extLst>
                  <a:ext uri="{FF2B5EF4-FFF2-40B4-BE49-F238E27FC236}">
                    <a16:creationId xmlns:a16="http://schemas.microsoft.com/office/drawing/2014/main" id="{0358691A-7F35-39D8-DEF4-BA01A4BB40ED}"/>
                  </a:ext>
                </a:extLst>
              </p:cNvPr>
              <p:cNvGrpSpPr/>
              <p:nvPr/>
            </p:nvGrpSpPr>
            <p:grpSpPr>
              <a:xfrm>
                <a:off x="5339701" y="4931974"/>
                <a:ext cx="2178983" cy="1355388"/>
                <a:chOff x="4767465" y="4414143"/>
                <a:chExt cx="2178983" cy="1355388"/>
              </a:xfrm>
            </p:grpSpPr>
            <p:pic>
              <p:nvPicPr>
                <p:cNvPr id="15" name="Picture 14" descr="A picture containing text, computer monitor, computer, television">
                  <a:extLst>
                    <a:ext uri="{FF2B5EF4-FFF2-40B4-BE49-F238E27FC236}">
                      <a16:creationId xmlns:a16="http://schemas.microsoft.com/office/drawing/2014/main" id="{94E904D4-B7A2-5DE1-E9BA-8B5B4AEF602B}"/>
                    </a:ext>
                  </a:extLst>
                </p:cNvPr>
                <p:cNvPicPr>
                  <a:picLocks noChangeAspect="1"/>
                </p:cNvPicPr>
                <p:nvPr/>
              </p:nvPicPr>
              <p:blipFill rotWithShape="1">
                <a:blip r:embed="rId3">
                  <a:extLst>
                    <a:ext uri="{28A0092B-C50C-407E-A947-70E740481C1C}">
                      <a14:useLocalDpi xmlns:a14="http://schemas.microsoft.com/office/drawing/2010/main" val="0"/>
                    </a:ext>
                  </a:extLst>
                </a:blip>
                <a:srcRect l="23880" t="64484" r="39906" b="5997"/>
                <a:stretch/>
              </p:blipFill>
              <p:spPr>
                <a:xfrm>
                  <a:off x="5006614" y="4414143"/>
                  <a:ext cx="1939834" cy="1355388"/>
                </a:xfrm>
                <a:prstGeom prst="rect">
                  <a:avLst/>
                </a:prstGeom>
              </p:spPr>
            </p:pic>
            <p:sp>
              <p:nvSpPr>
                <p:cNvPr id="5" name="Rectangle 4">
                  <a:extLst>
                    <a:ext uri="{FF2B5EF4-FFF2-40B4-BE49-F238E27FC236}">
                      <a16:creationId xmlns:a16="http://schemas.microsoft.com/office/drawing/2014/main" id="{C87FAF1C-2E8D-6764-6ECD-491281832E41}"/>
                    </a:ext>
                  </a:extLst>
                </p:cNvPr>
                <p:cNvSpPr/>
                <p:nvPr/>
              </p:nvSpPr>
              <p:spPr>
                <a:xfrm>
                  <a:off x="4767465" y="5180839"/>
                  <a:ext cx="608576" cy="5278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47" name="Group 46">
                <a:extLst>
                  <a:ext uri="{FF2B5EF4-FFF2-40B4-BE49-F238E27FC236}">
                    <a16:creationId xmlns:a16="http://schemas.microsoft.com/office/drawing/2014/main" id="{E0C833CE-7B1E-4117-103A-8C3B1D1665E3}"/>
                  </a:ext>
                </a:extLst>
              </p:cNvPr>
              <p:cNvGrpSpPr/>
              <p:nvPr/>
            </p:nvGrpSpPr>
            <p:grpSpPr>
              <a:xfrm>
                <a:off x="5339700" y="5698670"/>
                <a:ext cx="1058968" cy="644932"/>
                <a:chOff x="4822145" y="5273169"/>
                <a:chExt cx="1058968" cy="644932"/>
              </a:xfrm>
            </p:grpSpPr>
            <p:pic>
              <p:nvPicPr>
                <p:cNvPr id="48" name="Picture 47" descr="A picture containing text, computer monitor, computer, television">
                  <a:extLst>
                    <a:ext uri="{FF2B5EF4-FFF2-40B4-BE49-F238E27FC236}">
                      <a16:creationId xmlns:a16="http://schemas.microsoft.com/office/drawing/2014/main" id="{664649ED-8605-8C56-0D58-C29F6F83F867}"/>
                    </a:ext>
                  </a:extLst>
                </p:cNvPr>
                <p:cNvPicPr>
                  <a:picLocks noChangeAspect="1"/>
                </p:cNvPicPr>
                <p:nvPr/>
              </p:nvPicPr>
              <p:blipFill rotWithShape="1">
                <a:blip r:embed="rId3">
                  <a:extLst>
                    <a:ext uri="{28A0092B-C50C-407E-A947-70E740481C1C}">
                      <a14:useLocalDpi xmlns:a14="http://schemas.microsoft.com/office/drawing/2010/main" val="0"/>
                    </a:ext>
                  </a:extLst>
                </a:blip>
                <a:srcRect l="22084" t="90917" r="58470" b="2589"/>
                <a:stretch/>
              </p:blipFill>
              <p:spPr>
                <a:xfrm>
                  <a:off x="4839430" y="5619897"/>
                  <a:ext cx="1041683" cy="298204"/>
                </a:xfrm>
                <a:prstGeom prst="rect">
                  <a:avLst/>
                </a:prstGeom>
              </p:spPr>
            </p:pic>
            <p:sp>
              <p:nvSpPr>
                <p:cNvPr id="49" name="Rectangle 48">
                  <a:extLst>
                    <a:ext uri="{FF2B5EF4-FFF2-40B4-BE49-F238E27FC236}">
                      <a16:creationId xmlns:a16="http://schemas.microsoft.com/office/drawing/2014/main" id="{33202858-A59B-419B-1BBD-C4E1CA09D6E5}"/>
                    </a:ext>
                  </a:extLst>
                </p:cNvPr>
                <p:cNvSpPr/>
                <p:nvPr/>
              </p:nvSpPr>
              <p:spPr>
                <a:xfrm>
                  <a:off x="4822145" y="5273169"/>
                  <a:ext cx="553895" cy="435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51" name="Rectangle 50">
              <a:extLst>
                <a:ext uri="{FF2B5EF4-FFF2-40B4-BE49-F238E27FC236}">
                  <a16:creationId xmlns:a16="http://schemas.microsoft.com/office/drawing/2014/main" id="{0E7B18CA-E45E-BB4A-68B9-A1A88E58CB4D}"/>
                </a:ext>
              </a:extLst>
            </p:cNvPr>
            <p:cNvSpPr/>
            <p:nvPr/>
          </p:nvSpPr>
          <p:spPr>
            <a:xfrm>
              <a:off x="6342709" y="6045398"/>
              <a:ext cx="206876" cy="2419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26" name="Picture 25">
            <a:extLst>
              <a:ext uri="{FF2B5EF4-FFF2-40B4-BE49-F238E27FC236}">
                <a16:creationId xmlns:a16="http://schemas.microsoft.com/office/drawing/2014/main" id="{C3CFE5D0-F092-5F6A-7297-E711C00A21AB}"/>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Lst>
          </a:blip>
          <a:srcRect l="33990" t="44737" r="41499" b="18146"/>
          <a:stretch/>
        </p:blipFill>
        <p:spPr>
          <a:xfrm>
            <a:off x="4279795" y="3739279"/>
            <a:ext cx="1047159" cy="931898"/>
          </a:xfrm>
          <a:prstGeom prst="rect">
            <a:avLst/>
          </a:prstGeom>
        </p:spPr>
      </p:pic>
      <p:sp>
        <p:nvSpPr>
          <p:cNvPr id="55" name="Freeform: Shape 54">
            <a:extLst>
              <a:ext uri="{FF2B5EF4-FFF2-40B4-BE49-F238E27FC236}">
                <a16:creationId xmlns:a16="http://schemas.microsoft.com/office/drawing/2014/main" id="{C71CE746-CC6A-1B35-C91C-A521B8774940}"/>
              </a:ext>
            </a:extLst>
          </p:cNvPr>
          <p:cNvSpPr/>
          <p:nvPr/>
        </p:nvSpPr>
        <p:spPr>
          <a:xfrm>
            <a:off x="4674655" y="4607009"/>
            <a:ext cx="189886" cy="307428"/>
          </a:xfrm>
          <a:custGeom>
            <a:avLst/>
            <a:gdLst>
              <a:gd name="connsiteX0" fmla="*/ 181304 w 189886"/>
              <a:gd name="connsiteY0" fmla="*/ 0 h 307428"/>
              <a:gd name="connsiteX1" fmla="*/ 189187 w 189886"/>
              <a:gd name="connsiteY1" fmla="*/ 110359 h 307428"/>
              <a:gd name="connsiteX2" fmla="*/ 165538 w 189886"/>
              <a:gd name="connsiteY2" fmla="*/ 149773 h 307428"/>
              <a:gd name="connsiteX3" fmla="*/ 39414 w 189886"/>
              <a:gd name="connsiteY3" fmla="*/ 181304 h 307428"/>
              <a:gd name="connsiteX4" fmla="*/ 0 w 189886"/>
              <a:gd name="connsiteY4" fmla="*/ 307428 h 307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86" h="307428">
                <a:moveTo>
                  <a:pt x="181304" y="0"/>
                </a:moveTo>
                <a:cubicBezTo>
                  <a:pt x="186559" y="42698"/>
                  <a:pt x="191815" y="85397"/>
                  <a:pt x="189187" y="110359"/>
                </a:cubicBezTo>
                <a:cubicBezTo>
                  <a:pt x="186559" y="135321"/>
                  <a:pt x="190500" y="137949"/>
                  <a:pt x="165538" y="149773"/>
                </a:cubicBezTo>
                <a:cubicBezTo>
                  <a:pt x="140576" y="161597"/>
                  <a:pt x="67004" y="155028"/>
                  <a:pt x="39414" y="181304"/>
                </a:cubicBezTo>
                <a:cubicBezTo>
                  <a:pt x="11824" y="207580"/>
                  <a:pt x="5912" y="257504"/>
                  <a:pt x="0" y="307428"/>
                </a:cubicBezTo>
              </a:path>
            </a:pathLst>
          </a:cu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6" name="Freeform: Shape 55">
            <a:extLst>
              <a:ext uri="{FF2B5EF4-FFF2-40B4-BE49-F238E27FC236}">
                <a16:creationId xmlns:a16="http://schemas.microsoft.com/office/drawing/2014/main" id="{9865FE99-8A51-896D-21EA-F962ECF328E1}"/>
              </a:ext>
            </a:extLst>
          </p:cNvPr>
          <p:cNvSpPr/>
          <p:nvPr/>
        </p:nvSpPr>
        <p:spPr>
          <a:xfrm>
            <a:off x="3941953" y="4605205"/>
            <a:ext cx="730565" cy="324997"/>
          </a:xfrm>
          <a:custGeom>
            <a:avLst/>
            <a:gdLst>
              <a:gd name="connsiteX0" fmla="*/ 806187 w 819815"/>
              <a:gd name="connsiteY0" fmla="*/ 0 h 307427"/>
              <a:gd name="connsiteX1" fmla="*/ 727359 w 819815"/>
              <a:gd name="connsiteY1" fmla="*/ 70944 h 307427"/>
              <a:gd name="connsiteX2" fmla="*/ 112504 w 819815"/>
              <a:gd name="connsiteY2" fmla="*/ 141889 h 307427"/>
              <a:gd name="connsiteX3" fmla="*/ 2145 w 819815"/>
              <a:gd name="connsiteY3" fmla="*/ 307427 h 307427"/>
            </a:gdLst>
            <a:ahLst/>
            <a:cxnLst>
              <a:cxn ang="0">
                <a:pos x="connsiteX0" y="connsiteY0"/>
              </a:cxn>
              <a:cxn ang="0">
                <a:pos x="connsiteX1" y="connsiteY1"/>
              </a:cxn>
              <a:cxn ang="0">
                <a:pos x="connsiteX2" y="connsiteY2"/>
              </a:cxn>
              <a:cxn ang="0">
                <a:pos x="connsiteX3" y="connsiteY3"/>
              </a:cxn>
            </a:cxnLst>
            <a:rect l="l" t="t" r="r" b="b"/>
            <a:pathLst>
              <a:path w="819815" h="307427">
                <a:moveTo>
                  <a:pt x="806187" y="0"/>
                </a:moveTo>
                <a:cubicBezTo>
                  <a:pt x="824580" y="23648"/>
                  <a:pt x="842973" y="47296"/>
                  <a:pt x="727359" y="70944"/>
                </a:cubicBezTo>
                <a:cubicBezTo>
                  <a:pt x="611745" y="94592"/>
                  <a:pt x="233373" y="102475"/>
                  <a:pt x="112504" y="141889"/>
                </a:cubicBezTo>
                <a:cubicBezTo>
                  <a:pt x="-8365" y="181303"/>
                  <a:pt x="-3110" y="244365"/>
                  <a:pt x="2145" y="307427"/>
                </a:cubicBezTo>
              </a:path>
            </a:pathLst>
          </a:cu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7" name="Freeform: Shape 56">
            <a:extLst>
              <a:ext uri="{FF2B5EF4-FFF2-40B4-BE49-F238E27FC236}">
                <a16:creationId xmlns:a16="http://schemas.microsoft.com/office/drawing/2014/main" id="{A8FE6743-64C7-77A3-73A9-7815A34343B7}"/>
              </a:ext>
            </a:extLst>
          </p:cNvPr>
          <p:cNvSpPr/>
          <p:nvPr/>
        </p:nvSpPr>
        <p:spPr>
          <a:xfrm>
            <a:off x="5029379" y="4597322"/>
            <a:ext cx="536723" cy="301349"/>
          </a:xfrm>
          <a:custGeom>
            <a:avLst/>
            <a:gdLst>
              <a:gd name="connsiteX0" fmla="*/ 0 w 656130"/>
              <a:gd name="connsiteY0" fmla="*/ 0 h 299545"/>
              <a:gd name="connsiteX1" fmla="*/ 31532 w 656130"/>
              <a:gd name="connsiteY1" fmla="*/ 118241 h 299545"/>
              <a:gd name="connsiteX2" fmla="*/ 165538 w 656130"/>
              <a:gd name="connsiteY2" fmla="*/ 141890 h 299545"/>
              <a:gd name="connsiteX3" fmla="*/ 599090 w 656130"/>
              <a:gd name="connsiteY3" fmla="*/ 181303 h 299545"/>
              <a:gd name="connsiteX4" fmla="*/ 638504 w 656130"/>
              <a:gd name="connsiteY4" fmla="*/ 299545 h 299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130" h="299545">
                <a:moveTo>
                  <a:pt x="0" y="0"/>
                </a:moveTo>
                <a:cubicBezTo>
                  <a:pt x="1971" y="47296"/>
                  <a:pt x="3942" y="94593"/>
                  <a:pt x="31532" y="118241"/>
                </a:cubicBezTo>
                <a:cubicBezTo>
                  <a:pt x="59122" y="141889"/>
                  <a:pt x="70945" y="131380"/>
                  <a:pt x="165538" y="141890"/>
                </a:cubicBezTo>
                <a:cubicBezTo>
                  <a:pt x="260131" y="152400"/>
                  <a:pt x="520262" y="155027"/>
                  <a:pt x="599090" y="181303"/>
                </a:cubicBezTo>
                <a:cubicBezTo>
                  <a:pt x="677918" y="207579"/>
                  <a:pt x="658211" y="253562"/>
                  <a:pt x="638504" y="299545"/>
                </a:cubicBezTo>
              </a:path>
            </a:pathLst>
          </a:cu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30" name="Group 1029">
            <a:extLst>
              <a:ext uri="{FF2B5EF4-FFF2-40B4-BE49-F238E27FC236}">
                <a16:creationId xmlns:a16="http://schemas.microsoft.com/office/drawing/2014/main" id="{E76A34F4-946F-7B10-E97A-4F1668F435F7}"/>
              </a:ext>
            </a:extLst>
          </p:cNvPr>
          <p:cNvGrpSpPr/>
          <p:nvPr/>
        </p:nvGrpSpPr>
        <p:grpSpPr>
          <a:xfrm>
            <a:off x="3509130" y="3669876"/>
            <a:ext cx="227014" cy="931898"/>
            <a:chOff x="3035985" y="3760991"/>
            <a:chExt cx="227014" cy="931898"/>
          </a:xfrm>
        </p:grpSpPr>
        <p:grpSp>
          <p:nvGrpSpPr>
            <p:cNvPr id="63" name="Group 62">
              <a:extLst>
                <a:ext uri="{FF2B5EF4-FFF2-40B4-BE49-F238E27FC236}">
                  <a16:creationId xmlns:a16="http://schemas.microsoft.com/office/drawing/2014/main" id="{6212593E-D9A4-9CDB-F5CE-071CDA8F2334}"/>
                </a:ext>
              </a:extLst>
            </p:cNvPr>
            <p:cNvGrpSpPr/>
            <p:nvPr/>
          </p:nvGrpSpPr>
          <p:grpSpPr>
            <a:xfrm>
              <a:off x="3035985" y="3760991"/>
              <a:ext cx="171525" cy="931898"/>
              <a:chOff x="3035985" y="3760991"/>
              <a:chExt cx="171525" cy="931898"/>
            </a:xfrm>
          </p:grpSpPr>
          <p:pic>
            <p:nvPicPr>
              <p:cNvPr id="61" name="Picture 60">
                <a:extLst>
                  <a:ext uri="{FF2B5EF4-FFF2-40B4-BE49-F238E27FC236}">
                    <a16:creationId xmlns:a16="http://schemas.microsoft.com/office/drawing/2014/main" id="{01475AB4-1324-44A3-968A-34C2AD961370}"/>
                  </a:ext>
                </a:extLst>
              </p:cNvPr>
              <p:cNvPicPr>
                <a:picLocks noChangeAspect="1"/>
              </p:cNvPicPr>
              <p:nvPr/>
            </p:nvPicPr>
            <p:blipFill>
              <a:blip r:embed="rId12"/>
              <a:stretch>
                <a:fillRect/>
              </a:stretch>
            </p:blipFill>
            <p:spPr>
              <a:xfrm flipH="1">
                <a:off x="3035985" y="3760991"/>
                <a:ext cx="171525" cy="931898"/>
              </a:xfrm>
              <a:prstGeom prst="rect">
                <a:avLst/>
              </a:prstGeom>
            </p:spPr>
          </p:pic>
          <p:sp>
            <p:nvSpPr>
              <p:cNvPr id="62" name="Flowchart: Connector 61">
                <a:extLst>
                  <a:ext uri="{FF2B5EF4-FFF2-40B4-BE49-F238E27FC236}">
                    <a16:creationId xmlns:a16="http://schemas.microsoft.com/office/drawing/2014/main" id="{EC3D26F5-84D1-5EF5-C19A-DA8FCCF22662}"/>
                  </a:ext>
                </a:extLst>
              </p:cNvPr>
              <p:cNvSpPr/>
              <p:nvPr/>
            </p:nvSpPr>
            <p:spPr>
              <a:xfrm>
                <a:off x="3051163" y="4526264"/>
                <a:ext cx="144966" cy="138849"/>
              </a:xfrm>
              <a:prstGeom prst="flowChartConnector">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027" name="Rectangle 1026">
              <a:extLst>
                <a:ext uri="{FF2B5EF4-FFF2-40B4-BE49-F238E27FC236}">
                  <a16:creationId xmlns:a16="http://schemas.microsoft.com/office/drawing/2014/main" id="{59587805-D011-32C5-C84A-E2EFA11A822C}"/>
                </a:ext>
              </a:extLst>
            </p:cNvPr>
            <p:cNvSpPr/>
            <p:nvPr/>
          </p:nvSpPr>
          <p:spPr>
            <a:xfrm rot="996704">
              <a:off x="3121747" y="3967014"/>
              <a:ext cx="114698" cy="1777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29" name="Rectangle 1028">
              <a:extLst>
                <a:ext uri="{FF2B5EF4-FFF2-40B4-BE49-F238E27FC236}">
                  <a16:creationId xmlns:a16="http://schemas.microsoft.com/office/drawing/2014/main" id="{020375E0-A507-7059-9E2F-20BDB0BBE79F}"/>
                </a:ext>
              </a:extLst>
            </p:cNvPr>
            <p:cNvSpPr/>
            <p:nvPr/>
          </p:nvSpPr>
          <p:spPr>
            <a:xfrm>
              <a:off x="3148301" y="4343898"/>
              <a:ext cx="114698" cy="1777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024" name="Freeform: Shape 1023">
            <a:extLst>
              <a:ext uri="{FF2B5EF4-FFF2-40B4-BE49-F238E27FC236}">
                <a16:creationId xmlns:a16="http://schemas.microsoft.com/office/drawing/2014/main" id="{F11AA74D-DE31-E6B0-C500-DDD6B3B76447}"/>
              </a:ext>
            </a:extLst>
          </p:cNvPr>
          <p:cNvSpPr/>
          <p:nvPr/>
        </p:nvSpPr>
        <p:spPr>
          <a:xfrm>
            <a:off x="3665662" y="3670634"/>
            <a:ext cx="614855" cy="456707"/>
          </a:xfrm>
          <a:custGeom>
            <a:avLst/>
            <a:gdLst>
              <a:gd name="connsiteX0" fmla="*/ 0 w 614855"/>
              <a:gd name="connsiteY0" fmla="*/ 85038 h 456707"/>
              <a:gd name="connsiteX1" fmla="*/ 244366 w 614855"/>
              <a:gd name="connsiteY1" fmla="*/ 21976 h 456707"/>
              <a:gd name="connsiteX2" fmla="*/ 425669 w 614855"/>
              <a:gd name="connsiteY2" fmla="*/ 416114 h 456707"/>
              <a:gd name="connsiteX3" fmla="*/ 614855 w 614855"/>
              <a:gd name="connsiteY3" fmla="*/ 423997 h 456707"/>
            </a:gdLst>
            <a:ahLst/>
            <a:cxnLst>
              <a:cxn ang="0">
                <a:pos x="connsiteX0" y="connsiteY0"/>
              </a:cxn>
              <a:cxn ang="0">
                <a:pos x="connsiteX1" y="connsiteY1"/>
              </a:cxn>
              <a:cxn ang="0">
                <a:pos x="connsiteX2" y="connsiteY2"/>
              </a:cxn>
              <a:cxn ang="0">
                <a:pos x="connsiteX3" y="connsiteY3"/>
              </a:cxn>
            </a:cxnLst>
            <a:rect l="l" t="t" r="r" b="b"/>
            <a:pathLst>
              <a:path w="614855" h="456707">
                <a:moveTo>
                  <a:pt x="0" y="85038"/>
                </a:moveTo>
                <a:cubicBezTo>
                  <a:pt x="86710" y="25917"/>
                  <a:pt x="173421" y="-33203"/>
                  <a:pt x="244366" y="21976"/>
                </a:cubicBezTo>
                <a:cubicBezTo>
                  <a:pt x="315311" y="77155"/>
                  <a:pt x="363921" y="349111"/>
                  <a:pt x="425669" y="416114"/>
                </a:cubicBezTo>
                <a:cubicBezTo>
                  <a:pt x="487417" y="483117"/>
                  <a:pt x="551136" y="453557"/>
                  <a:pt x="614855" y="423997"/>
                </a:cubicBezTo>
              </a:path>
            </a:pathLst>
          </a:cu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25" name="Freeform: Shape 1024">
            <a:extLst>
              <a:ext uri="{FF2B5EF4-FFF2-40B4-BE49-F238E27FC236}">
                <a16:creationId xmlns:a16="http://schemas.microsoft.com/office/drawing/2014/main" id="{83AFE58E-49C4-6FB0-227A-C8A3DE391A9A}"/>
              </a:ext>
            </a:extLst>
          </p:cNvPr>
          <p:cNvSpPr/>
          <p:nvPr/>
        </p:nvSpPr>
        <p:spPr>
          <a:xfrm rot="21060609">
            <a:off x="3670960" y="3979952"/>
            <a:ext cx="599657" cy="306438"/>
          </a:xfrm>
          <a:custGeom>
            <a:avLst/>
            <a:gdLst>
              <a:gd name="connsiteX0" fmla="*/ 0 w 614855"/>
              <a:gd name="connsiteY0" fmla="*/ 85038 h 456707"/>
              <a:gd name="connsiteX1" fmla="*/ 244366 w 614855"/>
              <a:gd name="connsiteY1" fmla="*/ 21976 h 456707"/>
              <a:gd name="connsiteX2" fmla="*/ 425669 w 614855"/>
              <a:gd name="connsiteY2" fmla="*/ 416114 h 456707"/>
              <a:gd name="connsiteX3" fmla="*/ 614855 w 614855"/>
              <a:gd name="connsiteY3" fmla="*/ 423997 h 456707"/>
            </a:gdLst>
            <a:ahLst/>
            <a:cxnLst>
              <a:cxn ang="0">
                <a:pos x="connsiteX0" y="connsiteY0"/>
              </a:cxn>
              <a:cxn ang="0">
                <a:pos x="connsiteX1" y="connsiteY1"/>
              </a:cxn>
              <a:cxn ang="0">
                <a:pos x="connsiteX2" y="connsiteY2"/>
              </a:cxn>
              <a:cxn ang="0">
                <a:pos x="connsiteX3" y="connsiteY3"/>
              </a:cxn>
            </a:cxnLst>
            <a:rect l="l" t="t" r="r" b="b"/>
            <a:pathLst>
              <a:path w="614855" h="456707">
                <a:moveTo>
                  <a:pt x="0" y="85038"/>
                </a:moveTo>
                <a:cubicBezTo>
                  <a:pt x="86710" y="25917"/>
                  <a:pt x="173421" y="-33203"/>
                  <a:pt x="244366" y="21976"/>
                </a:cubicBezTo>
                <a:cubicBezTo>
                  <a:pt x="315311" y="77155"/>
                  <a:pt x="363921" y="349111"/>
                  <a:pt x="425669" y="416114"/>
                </a:cubicBezTo>
                <a:cubicBezTo>
                  <a:pt x="487417" y="483117"/>
                  <a:pt x="551136" y="453557"/>
                  <a:pt x="614855" y="423997"/>
                </a:cubicBezTo>
              </a:path>
            </a:pathLst>
          </a:cu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26" name="Freeform: Shape 1025">
            <a:extLst>
              <a:ext uri="{FF2B5EF4-FFF2-40B4-BE49-F238E27FC236}">
                <a16:creationId xmlns:a16="http://schemas.microsoft.com/office/drawing/2014/main" id="{40817930-BBB0-FC69-27A1-B2F7C23E5AC6}"/>
              </a:ext>
            </a:extLst>
          </p:cNvPr>
          <p:cNvSpPr/>
          <p:nvPr/>
        </p:nvSpPr>
        <p:spPr>
          <a:xfrm rot="19566417">
            <a:off x="3643985" y="4195911"/>
            <a:ext cx="609480" cy="326115"/>
          </a:xfrm>
          <a:custGeom>
            <a:avLst/>
            <a:gdLst>
              <a:gd name="connsiteX0" fmla="*/ 0 w 614855"/>
              <a:gd name="connsiteY0" fmla="*/ 85038 h 456707"/>
              <a:gd name="connsiteX1" fmla="*/ 244366 w 614855"/>
              <a:gd name="connsiteY1" fmla="*/ 21976 h 456707"/>
              <a:gd name="connsiteX2" fmla="*/ 425669 w 614855"/>
              <a:gd name="connsiteY2" fmla="*/ 416114 h 456707"/>
              <a:gd name="connsiteX3" fmla="*/ 614855 w 614855"/>
              <a:gd name="connsiteY3" fmla="*/ 423997 h 456707"/>
            </a:gdLst>
            <a:ahLst/>
            <a:cxnLst>
              <a:cxn ang="0">
                <a:pos x="connsiteX0" y="connsiteY0"/>
              </a:cxn>
              <a:cxn ang="0">
                <a:pos x="connsiteX1" y="connsiteY1"/>
              </a:cxn>
              <a:cxn ang="0">
                <a:pos x="connsiteX2" y="connsiteY2"/>
              </a:cxn>
              <a:cxn ang="0">
                <a:pos x="connsiteX3" y="connsiteY3"/>
              </a:cxn>
            </a:cxnLst>
            <a:rect l="l" t="t" r="r" b="b"/>
            <a:pathLst>
              <a:path w="614855" h="456707">
                <a:moveTo>
                  <a:pt x="0" y="85038"/>
                </a:moveTo>
                <a:cubicBezTo>
                  <a:pt x="86710" y="25917"/>
                  <a:pt x="173421" y="-33203"/>
                  <a:pt x="244366" y="21976"/>
                </a:cubicBezTo>
                <a:cubicBezTo>
                  <a:pt x="315311" y="77155"/>
                  <a:pt x="363921" y="349111"/>
                  <a:pt x="425669" y="416114"/>
                </a:cubicBezTo>
                <a:cubicBezTo>
                  <a:pt x="487417" y="483117"/>
                  <a:pt x="551136" y="453557"/>
                  <a:pt x="614855" y="423997"/>
                </a:cubicBezTo>
              </a:path>
            </a:pathLst>
          </a:cu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278A7AB1-8F99-7C3C-918F-1FEA33740767}"/>
              </a:ext>
            </a:extLst>
          </p:cNvPr>
          <p:cNvSpPr txBox="1"/>
          <p:nvPr/>
        </p:nvSpPr>
        <p:spPr>
          <a:xfrm>
            <a:off x="6182434" y="3170205"/>
            <a:ext cx="11493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Ne</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twork</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 Switch</a:t>
            </a:r>
          </a:p>
        </p:txBody>
      </p:sp>
      <p:sp>
        <p:nvSpPr>
          <p:cNvPr id="12" name="TextBox 11">
            <a:extLst>
              <a:ext uri="{FF2B5EF4-FFF2-40B4-BE49-F238E27FC236}">
                <a16:creationId xmlns:a16="http://schemas.microsoft.com/office/drawing/2014/main" id="{4F826016-5B6E-902F-C4BB-E6F532E09965}"/>
              </a:ext>
            </a:extLst>
          </p:cNvPr>
          <p:cNvSpPr txBox="1"/>
          <p:nvPr/>
        </p:nvSpPr>
        <p:spPr>
          <a:xfrm>
            <a:off x="7470985" y="3853684"/>
            <a:ext cx="76686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2363F"/>
                </a:solidFill>
                <a:effectLst/>
                <a:uLnTx/>
                <a:uFillTx/>
                <a:latin typeface="Arial" panose="020B0604020202020204" pitchFamily="34" charset="0"/>
                <a:ea typeface="Tahoma" panose="020B0604030504040204" pitchFamily="34" charset="0"/>
                <a:cs typeface="Arial" panose="020B0604020202020204" pitchFamily="34" charset="0"/>
              </a:rPr>
              <a:t>Borg Connect Hub</a:t>
            </a:r>
          </a:p>
        </p:txBody>
      </p:sp>
      <p:sp>
        <p:nvSpPr>
          <p:cNvPr id="14" name="TextBox 13">
            <a:extLst>
              <a:ext uri="{FF2B5EF4-FFF2-40B4-BE49-F238E27FC236}">
                <a16:creationId xmlns:a16="http://schemas.microsoft.com/office/drawing/2014/main" id="{2F3D4573-5186-1249-5D0E-17FAA29B3964}"/>
              </a:ext>
            </a:extLst>
          </p:cNvPr>
          <p:cNvSpPr txBox="1"/>
          <p:nvPr/>
        </p:nvSpPr>
        <p:spPr>
          <a:xfrm>
            <a:off x="6105618" y="5025173"/>
            <a:ext cx="177002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Borg Connect Node</a:t>
            </a:r>
          </a:p>
        </p:txBody>
      </p:sp>
      <p:sp>
        <p:nvSpPr>
          <p:cNvPr id="34" name="TextBox 33">
            <a:extLst>
              <a:ext uri="{FF2B5EF4-FFF2-40B4-BE49-F238E27FC236}">
                <a16:creationId xmlns:a16="http://schemas.microsoft.com/office/drawing/2014/main" id="{7F6F35A6-E3BF-4712-4C39-6D4C09F812ED}"/>
              </a:ext>
            </a:extLst>
          </p:cNvPr>
          <p:cNvSpPr txBox="1"/>
          <p:nvPr/>
        </p:nvSpPr>
        <p:spPr>
          <a:xfrm>
            <a:off x="5240162" y="4022961"/>
            <a:ext cx="56914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PLC</a:t>
            </a:r>
          </a:p>
        </p:txBody>
      </p:sp>
      <p:sp>
        <p:nvSpPr>
          <p:cNvPr id="35" name="TextBox 34">
            <a:extLst>
              <a:ext uri="{FF2B5EF4-FFF2-40B4-BE49-F238E27FC236}">
                <a16:creationId xmlns:a16="http://schemas.microsoft.com/office/drawing/2014/main" id="{AB19E841-8192-F451-643D-D3D225E2200D}"/>
              </a:ext>
            </a:extLst>
          </p:cNvPr>
          <p:cNvSpPr txBox="1"/>
          <p:nvPr/>
        </p:nvSpPr>
        <p:spPr>
          <a:xfrm>
            <a:off x="5125501" y="5631243"/>
            <a:ext cx="87018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Motor</a:t>
            </a:r>
          </a:p>
        </p:txBody>
      </p:sp>
      <p:sp>
        <p:nvSpPr>
          <p:cNvPr id="36" name="TextBox 35">
            <a:extLst>
              <a:ext uri="{FF2B5EF4-FFF2-40B4-BE49-F238E27FC236}">
                <a16:creationId xmlns:a16="http://schemas.microsoft.com/office/drawing/2014/main" id="{759BF540-6353-3D58-E6D3-E773BDF37B0B}"/>
              </a:ext>
            </a:extLst>
          </p:cNvPr>
          <p:cNvSpPr txBox="1"/>
          <p:nvPr/>
        </p:nvSpPr>
        <p:spPr>
          <a:xfrm>
            <a:off x="4351462" y="5631243"/>
            <a:ext cx="7046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Heater Block</a:t>
            </a:r>
          </a:p>
        </p:txBody>
      </p:sp>
      <p:sp>
        <p:nvSpPr>
          <p:cNvPr id="37" name="TextBox 36">
            <a:extLst>
              <a:ext uri="{FF2B5EF4-FFF2-40B4-BE49-F238E27FC236}">
                <a16:creationId xmlns:a16="http://schemas.microsoft.com/office/drawing/2014/main" id="{27BBDEA9-1CFA-E102-C8F6-BFF5DA980F51}"/>
              </a:ext>
            </a:extLst>
          </p:cNvPr>
          <p:cNvSpPr txBox="1"/>
          <p:nvPr/>
        </p:nvSpPr>
        <p:spPr>
          <a:xfrm>
            <a:off x="5656712" y="6196280"/>
            <a:ext cx="138744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Vibration Sensor</a:t>
            </a:r>
          </a:p>
        </p:txBody>
      </p:sp>
      <p:sp>
        <p:nvSpPr>
          <p:cNvPr id="38" name="TextBox 37">
            <a:extLst>
              <a:ext uri="{FF2B5EF4-FFF2-40B4-BE49-F238E27FC236}">
                <a16:creationId xmlns:a16="http://schemas.microsoft.com/office/drawing/2014/main" id="{4E5DF967-D0BA-2EDE-DE58-B91E4994B899}"/>
              </a:ext>
            </a:extLst>
          </p:cNvPr>
          <p:cNvSpPr txBox="1"/>
          <p:nvPr/>
        </p:nvSpPr>
        <p:spPr>
          <a:xfrm>
            <a:off x="7164223" y="6196280"/>
            <a:ext cx="86907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Inputs 1-3</a:t>
            </a:r>
          </a:p>
        </p:txBody>
      </p:sp>
      <p:sp>
        <p:nvSpPr>
          <p:cNvPr id="1031" name="TextBox 1030">
            <a:extLst>
              <a:ext uri="{FF2B5EF4-FFF2-40B4-BE49-F238E27FC236}">
                <a16:creationId xmlns:a16="http://schemas.microsoft.com/office/drawing/2014/main" id="{F1341688-8E26-C729-2484-127171684FDD}"/>
              </a:ext>
            </a:extLst>
          </p:cNvPr>
          <p:cNvSpPr txBox="1"/>
          <p:nvPr/>
        </p:nvSpPr>
        <p:spPr>
          <a:xfrm>
            <a:off x="3418740" y="5631243"/>
            <a:ext cx="8701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Cooling Fan</a:t>
            </a:r>
          </a:p>
        </p:txBody>
      </p:sp>
      <p:sp>
        <p:nvSpPr>
          <p:cNvPr id="1032" name="TextBox 1031">
            <a:extLst>
              <a:ext uri="{FF2B5EF4-FFF2-40B4-BE49-F238E27FC236}">
                <a16:creationId xmlns:a16="http://schemas.microsoft.com/office/drawing/2014/main" id="{CD61D2D3-013A-2AD0-2BBA-9EAA51CD4D1C}"/>
              </a:ext>
            </a:extLst>
          </p:cNvPr>
          <p:cNvSpPr txBox="1"/>
          <p:nvPr/>
        </p:nvSpPr>
        <p:spPr>
          <a:xfrm>
            <a:off x="2644608" y="3938323"/>
            <a:ext cx="79143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Indicator Lights</a:t>
            </a:r>
          </a:p>
        </p:txBody>
      </p:sp>
      <p:sp>
        <p:nvSpPr>
          <p:cNvPr id="1033" name="TextBox 1032">
            <a:extLst>
              <a:ext uri="{FF2B5EF4-FFF2-40B4-BE49-F238E27FC236}">
                <a16:creationId xmlns:a16="http://schemas.microsoft.com/office/drawing/2014/main" id="{0420A70D-8797-EB12-A4FC-406259E8F267}"/>
              </a:ext>
            </a:extLst>
          </p:cNvPr>
          <p:cNvSpPr txBox="1"/>
          <p:nvPr/>
        </p:nvSpPr>
        <p:spPr>
          <a:xfrm>
            <a:off x="8116033" y="6027003"/>
            <a:ext cx="16920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Wi-Fi Temperature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&amp; Humidity Sensor</a:t>
            </a:r>
          </a:p>
        </p:txBody>
      </p:sp>
      <p:grpSp>
        <p:nvGrpSpPr>
          <p:cNvPr id="1036" name="Group 1035">
            <a:extLst>
              <a:ext uri="{FF2B5EF4-FFF2-40B4-BE49-F238E27FC236}">
                <a16:creationId xmlns:a16="http://schemas.microsoft.com/office/drawing/2014/main" id="{5AEE829B-EAF6-1D26-23C3-EDCE8F1C0F03}"/>
              </a:ext>
            </a:extLst>
          </p:cNvPr>
          <p:cNvGrpSpPr/>
          <p:nvPr/>
        </p:nvGrpSpPr>
        <p:grpSpPr>
          <a:xfrm>
            <a:off x="3898303" y="1116227"/>
            <a:ext cx="4495737" cy="2100489"/>
            <a:chOff x="2543496" y="1535519"/>
            <a:chExt cx="3778152" cy="1974910"/>
          </a:xfrm>
        </p:grpSpPr>
        <p:grpSp>
          <p:nvGrpSpPr>
            <p:cNvPr id="1041" name="Group 1040">
              <a:extLst>
                <a:ext uri="{FF2B5EF4-FFF2-40B4-BE49-F238E27FC236}">
                  <a16:creationId xmlns:a16="http://schemas.microsoft.com/office/drawing/2014/main" id="{13011ABF-089F-C536-52D2-C0704B1B53B1}"/>
                </a:ext>
              </a:extLst>
            </p:cNvPr>
            <p:cNvGrpSpPr/>
            <p:nvPr/>
          </p:nvGrpSpPr>
          <p:grpSpPr>
            <a:xfrm>
              <a:off x="3043786" y="1591600"/>
              <a:ext cx="3061429" cy="1584120"/>
              <a:chOff x="3043786" y="1591600"/>
              <a:chExt cx="3061429" cy="1584120"/>
            </a:xfrm>
            <a:solidFill>
              <a:schemeClr val="bg1"/>
            </a:solidFill>
          </p:grpSpPr>
          <p:sp>
            <p:nvSpPr>
              <p:cNvPr id="1042" name="Rectangle: Rounded Corners 1041">
                <a:extLst>
                  <a:ext uri="{FF2B5EF4-FFF2-40B4-BE49-F238E27FC236}">
                    <a16:creationId xmlns:a16="http://schemas.microsoft.com/office/drawing/2014/main" id="{45D92CD8-0B87-1FFB-3ABB-CB73F5ED0FCC}"/>
                  </a:ext>
                </a:extLst>
              </p:cNvPr>
              <p:cNvSpPr/>
              <p:nvPr/>
            </p:nvSpPr>
            <p:spPr>
              <a:xfrm>
                <a:off x="3043786" y="1591600"/>
                <a:ext cx="2214322" cy="158412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3" name="Rectangle: Rounded Corners 1042">
                <a:extLst>
                  <a:ext uri="{FF2B5EF4-FFF2-40B4-BE49-F238E27FC236}">
                    <a16:creationId xmlns:a16="http://schemas.microsoft.com/office/drawing/2014/main" id="{AB4BD462-838B-085A-996C-2AAAC892126C}"/>
                  </a:ext>
                </a:extLst>
              </p:cNvPr>
              <p:cNvSpPr/>
              <p:nvPr/>
            </p:nvSpPr>
            <p:spPr>
              <a:xfrm>
                <a:off x="3196186" y="2184880"/>
                <a:ext cx="2909029" cy="39551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1039" name="Picture 1038" descr="Icon&#10;&#10;Description automatically generated with low confidence">
              <a:extLst>
                <a:ext uri="{FF2B5EF4-FFF2-40B4-BE49-F238E27FC236}">
                  <a16:creationId xmlns:a16="http://schemas.microsoft.com/office/drawing/2014/main" id="{5027230F-1975-E243-AFA2-0037CA4C84FD}"/>
                </a:ext>
              </a:extLst>
            </p:cNvPr>
            <p:cNvPicPr>
              <a:picLocks noChangeAspect="1"/>
            </p:cNvPicPr>
            <p:nvPr/>
          </p:nvPicPr>
          <p:blipFill>
            <a:blip r:embed="rId13">
              <a:alphaModFix amt="5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43496" y="1535519"/>
              <a:ext cx="3778152" cy="1974910"/>
            </a:xfrm>
            <a:prstGeom prst="rect">
              <a:avLst/>
            </a:prstGeom>
          </p:spPr>
        </p:pic>
      </p:grpSp>
      <p:pic>
        <p:nvPicPr>
          <p:cNvPr id="1049" name="Picture 1048">
            <a:extLst>
              <a:ext uri="{FF2B5EF4-FFF2-40B4-BE49-F238E27FC236}">
                <a16:creationId xmlns:a16="http://schemas.microsoft.com/office/drawing/2014/main" id="{2B6E3775-4884-75DA-BEEA-A77478F97997}"/>
              </a:ext>
            </a:extLst>
          </p:cNvPr>
          <p:cNvPicPr>
            <a:picLocks noChangeAspect="1"/>
          </p:cNvPicPr>
          <p:nvPr/>
        </p:nvPicPr>
        <p:blipFill rotWithShape="1">
          <a:blip r:embed="rId14"/>
          <a:srcRect l="18127"/>
          <a:stretch/>
        </p:blipFill>
        <p:spPr>
          <a:xfrm flipH="1">
            <a:off x="4662450" y="2372119"/>
            <a:ext cx="475572" cy="453696"/>
          </a:xfrm>
          <a:prstGeom prst="rect">
            <a:avLst/>
          </a:prstGeom>
        </p:spPr>
      </p:pic>
      <p:sp>
        <p:nvSpPr>
          <p:cNvPr id="1051" name="TextBox 1050">
            <a:extLst>
              <a:ext uri="{FF2B5EF4-FFF2-40B4-BE49-F238E27FC236}">
                <a16:creationId xmlns:a16="http://schemas.microsoft.com/office/drawing/2014/main" id="{EFEA785A-32CF-7EB2-2BB0-099953CC24D4}"/>
              </a:ext>
            </a:extLst>
          </p:cNvPr>
          <p:cNvSpPr txBox="1"/>
          <p:nvPr/>
        </p:nvSpPr>
        <p:spPr>
          <a:xfrm>
            <a:off x="5047965" y="2407534"/>
            <a:ext cx="9715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t>CESMII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t>SMIP</a:t>
            </a:r>
          </a:p>
        </p:txBody>
      </p:sp>
      <p:pic>
        <p:nvPicPr>
          <p:cNvPr id="1097" name="Picture 1096">
            <a:extLst>
              <a:ext uri="{FF2B5EF4-FFF2-40B4-BE49-F238E27FC236}">
                <a16:creationId xmlns:a16="http://schemas.microsoft.com/office/drawing/2014/main" id="{4C786DD1-128F-9712-F408-2A97EBC16FB4}"/>
              </a:ext>
            </a:extLst>
          </p:cNvPr>
          <p:cNvPicPr>
            <a:picLocks noChangeAspect="1"/>
          </p:cNvPicPr>
          <p:nvPr/>
        </p:nvPicPr>
        <p:blipFill>
          <a:blip r:embed="rId15"/>
          <a:stretch>
            <a:fillRect/>
          </a:stretch>
        </p:blipFill>
        <p:spPr>
          <a:xfrm flipH="1">
            <a:off x="6304300" y="2461404"/>
            <a:ext cx="667591" cy="453696"/>
          </a:xfrm>
          <a:prstGeom prst="rect">
            <a:avLst/>
          </a:prstGeom>
        </p:spPr>
      </p:pic>
      <p:pic>
        <p:nvPicPr>
          <p:cNvPr id="1109" name="Picture 1108">
            <a:extLst>
              <a:ext uri="{FF2B5EF4-FFF2-40B4-BE49-F238E27FC236}">
                <a16:creationId xmlns:a16="http://schemas.microsoft.com/office/drawing/2014/main" id="{BDDB689B-CACA-D146-E5E3-BC87C13EB141}"/>
              </a:ext>
            </a:extLst>
          </p:cNvPr>
          <p:cNvPicPr>
            <a:picLocks noChangeAspect="1"/>
          </p:cNvPicPr>
          <p:nvPr/>
        </p:nvPicPr>
        <p:blipFill>
          <a:blip r:embed="rId16"/>
          <a:stretch>
            <a:fillRect/>
          </a:stretch>
        </p:blipFill>
        <p:spPr>
          <a:xfrm flipH="1">
            <a:off x="5969188" y="1518823"/>
            <a:ext cx="547300" cy="422166"/>
          </a:xfrm>
          <a:prstGeom prst="rect">
            <a:avLst/>
          </a:prstGeom>
        </p:spPr>
      </p:pic>
      <p:sp>
        <p:nvSpPr>
          <p:cNvPr id="1113" name="TextBox 1112">
            <a:extLst>
              <a:ext uri="{FF2B5EF4-FFF2-40B4-BE49-F238E27FC236}">
                <a16:creationId xmlns:a16="http://schemas.microsoft.com/office/drawing/2014/main" id="{E3D57F5B-6857-26ED-B738-7CF1FDB618D1}"/>
              </a:ext>
            </a:extLst>
          </p:cNvPr>
          <p:cNvSpPr txBox="1"/>
          <p:nvPr/>
        </p:nvSpPr>
        <p:spPr>
          <a:xfrm>
            <a:off x="5540286" y="1945836"/>
            <a:ext cx="14367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t>Dashboards, Analytics, Apps</a:t>
            </a:r>
          </a:p>
        </p:txBody>
      </p:sp>
      <p:sp>
        <p:nvSpPr>
          <p:cNvPr id="10" name="TextBox 9">
            <a:extLst>
              <a:ext uri="{FF2B5EF4-FFF2-40B4-BE49-F238E27FC236}">
                <a16:creationId xmlns:a16="http://schemas.microsoft.com/office/drawing/2014/main" id="{BE65D6C5-0A4E-95B0-8969-8901D871CE25}"/>
              </a:ext>
            </a:extLst>
          </p:cNvPr>
          <p:cNvSpPr txBox="1"/>
          <p:nvPr/>
        </p:nvSpPr>
        <p:spPr>
          <a:xfrm>
            <a:off x="6869259" y="2449446"/>
            <a:ext cx="8497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Borg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Platform</a:t>
            </a:r>
          </a:p>
        </p:txBody>
      </p:sp>
      <p:grpSp>
        <p:nvGrpSpPr>
          <p:cNvPr id="6" name="Group 5">
            <a:extLst>
              <a:ext uri="{FF2B5EF4-FFF2-40B4-BE49-F238E27FC236}">
                <a16:creationId xmlns:a16="http://schemas.microsoft.com/office/drawing/2014/main" id="{E873BC60-FB40-68C4-B85E-748DC1311927}"/>
              </a:ext>
            </a:extLst>
          </p:cNvPr>
          <p:cNvGrpSpPr/>
          <p:nvPr/>
        </p:nvGrpSpPr>
        <p:grpSpPr>
          <a:xfrm>
            <a:off x="8106031" y="1467582"/>
            <a:ext cx="2048887" cy="1774357"/>
            <a:chOff x="217832" y="1692480"/>
            <a:chExt cx="2048887" cy="1774357"/>
          </a:xfrm>
        </p:grpSpPr>
        <p:pic>
          <p:nvPicPr>
            <p:cNvPr id="3" name="Picture 2" descr="A picture containing text, computer monitor, computer, television">
              <a:extLst>
                <a:ext uri="{FF2B5EF4-FFF2-40B4-BE49-F238E27FC236}">
                  <a16:creationId xmlns:a16="http://schemas.microsoft.com/office/drawing/2014/main" id="{5744D06D-3FCE-3966-4232-D3153816E183}"/>
                </a:ext>
              </a:extLst>
            </p:cNvPr>
            <p:cNvPicPr>
              <a:picLocks noChangeAspect="1"/>
            </p:cNvPicPr>
            <p:nvPr/>
          </p:nvPicPr>
          <p:blipFill rotWithShape="1">
            <a:blip r:embed="rId3">
              <a:extLst>
                <a:ext uri="{28A0092B-C50C-407E-A947-70E740481C1C}">
                  <a14:useLocalDpi xmlns:a14="http://schemas.microsoft.com/office/drawing/2010/main" val="0"/>
                </a:ext>
              </a:extLst>
            </a:blip>
            <a:srcRect l="63415" t="34108" r="1019" b="31914"/>
            <a:stretch/>
          </p:blipFill>
          <p:spPr>
            <a:xfrm>
              <a:off x="489932" y="1692480"/>
              <a:ext cx="1776787" cy="1454950"/>
            </a:xfrm>
            <a:prstGeom prst="rect">
              <a:avLst/>
            </a:prstGeom>
          </p:spPr>
        </p:pic>
        <p:sp>
          <p:nvSpPr>
            <p:cNvPr id="16" name="TextBox 15">
              <a:extLst>
                <a:ext uri="{FF2B5EF4-FFF2-40B4-BE49-F238E27FC236}">
                  <a16:creationId xmlns:a16="http://schemas.microsoft.com/office/drawing/2014/main" id="{DC4D08CE-E2BE-2C68-EC32-2106F3A2D7A8}"/>
                </a:ext>
              </a:extLst>
            </p:cNvPr>
            <p:cNvSpPr txBox="1"/>
            <p:nvPr/>
          </p:nvSpPr>
          <p:spPr>
            <a:xfrm>
              <a:off x="217832" y="3005172"/>
              <a:ext cx="157946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PC / Laptop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with Dashboard</a:t>
              </a:r>
            </a:p>
          </p:txBody>
        </p:sp>
      </p:grpSp>
      <p:pic>
        <p:nvPicPr>
          <p:cNvPr id="21" name="Picture 20">
            <a:extLst>
              <a:ext uri="{FF2B5EF4-FFF2-40B4-BE49-F238E27FC236}">
                <a16:creationId xmlns:a16="http://schemas.microsoft.com/office/drawing/2014/main" id="{59EDD51B-54C7-55F5-9BFB-B0C11451077D}"/>
              </a:ext>
            </a:extLst>
          </p:cNvPr>
          <p:cNvPicPr>
            <a:picLocks noChangeAspect="1"/>
          </p:cNvPicPr>
          <p:nvPr/>
        </p:nvPicPr>
        <p:blipFill>
          <a:blip r:embed="rId17"/>
          <a:stretch>
            <a:fillRect/>
          </a:stretch>
        </p:blipFill>
        <p:spPr>
          <a:xfrm>
            <a:off x="8551967" y="1657761"/>
            <a:ext cx="1459138" cy="839464"/>
          </a:xfrm>
          <a:prstGeom prst="rect">
            <a:avLst/>
          </a:prstGeom>
        </p:spPr>
      </p:pic>
      <p:sp>
        <p:nvSpPr>
          <p:cNvPr id="8" name="Title 7">
            <a:extLst>
              <a:ext uri="{FF2B5EF4-FFF2-40B4-BE49-F238E27FC236}">
                <a16:creationId xmlns:a16="http://schemas.microsoft.com/office/drawing/2014/main" id="{BE3FBDE1-53B9-C64D-CBB2-9B52F4C40A67}"/>
              </a:ext>
            </a:extLst>
          </p:cNvPr>
          <p:cNvSpPr>
            <a:spLocks noGrp="1"/>
          </p:cNvSpPr>
          <p:nvPr>
            <p:ph type="title"/>
          </p:nvPr>
        </p:nvSpPr>
        <p:spPr>
          <a:xfrm>
            <a:off x="0" y="0"/>
            <a:ext cx="12192000" cy="1189339"/>
          </a:xfrm>
        </p:spPr>
        <p:txBody>
          <a:bodyPr>
            <a:normAutofit/>
          </a:bodyPr>
          <a:lstStyle/>
          <a:p>
            <a:pPr algn="ctr"/>
            <a:r>
              <a:rPr lang="en-US" sz="3600" dirty="0">
                <a:effectLst/>
                <a:latin typeface="+mj-lt"/>
                <a:ea typeface="Times New Roman" panose="02020603050405020304" pitchFamily="18" charset="0"/>
                <a:cs typeface="Times New Roman" panose="02020603050405020304" pitchFamily="18" charset="0"/>
              </a:rPr>
              <a:t>CESMII-Amatrol SM Learning System </a:t>
            </a:r>
            <a:br>
              <a:rPr lang="en-US" sz="3600" dirty="0">
                <a:effectLst/>
                <a:latin typeface="+mj-lt"/>
                <a:ea typeface="Times New Roman" panose="02020603050405020304" pitchFamily="18" charset="0"/>
                <a:cs typeface="Times New Roman" panose="02020603050405020304" pitchFamily="18" charset="0"/>
              </a:rPr>
            </a:br>
            <a:r>
              <a:rPr lang="en-US" sz="1800" dirty="0">
                <a:solidFill>
                  <a:schemeClr val="bg1">
                    <a:lumMod val="50000"/>
                  </a:schemeClr>
                </a:solidFill>
                <a:effectLst/>
                <a:latin typeface="+mj-lt"/>
                <a:ea typeface="Times New Roman" panose="02020603050405020304" pitchFamily="18" charset="0"/>
                <a:cs typeface="Times New Roman" panose="02020603050405020304" pitchFamily="18" charset="0"/>
              </a:rPr>
              <a:t>Data Skills with</a:t>
            </a:r>
            <a:r>
              <a:rPr lang="en-US" sz="1800" dirty="0">
                <a:solidFill>
                  <a:schemeClr val="bg1">
                    <a:lumMod val="50000"/>
                  </a:schemeClr>
                </a:solidFill>
                <a:latin typeface="+mj-lt"/>
                <a:ea typeface="Times New Roman" panose="02020603050405020304" pitchFamily="18" charset="0"/>
                <a:cs typeface="Times New Roman" panose="02020603050405020304" pitchFamily="18" charset="0"/>
              </a:rPr>
              <a:t> </a:t>
            </a:r>
            <a:r>
              <a:rPr lang="en-US" sz="1800" dirty="0">
                <a:solidFill>
                  <a:schemeClr val="bg1">
                    <a:lumMod val="50000"/>
                  </a:schemeClr>
                </a:solidFill>
                <a:latin typeface="+mj-lt"/>
              </a:rPr>
              <a:t>Wired &amp; Wireless Sensors, Edge &amp; Cloud Platform</a:t>
            </a:r>
            <a:endParaRPr lang="en-US" dirty="0">
              <a:solidFill>
                <a:schemeClr val="bg1">
                  <a:lumMod val="50000"/>
                </a:schemeClr>
              </a:solidFill>
              <a:latin typeface="+mj-lt"/>
            </a:endParaRPr>
          </a:p>
        </p:txBody>
      </p:sp>
      <p:grpSp>
        <p:nvGrpSpPr>
          <p:cNvPr id="7" name="Group 6">
            <a:extLst>
              <a:ext uri="{FF2B5EF4-FFF2-40B4-BE49-F238E27FC236}">
                <a16:creationId xmlns:a16="http://schemas.microsoft.com/office/drawing/2014/main" id="{7EBD293C-9A98-5ABB-DFF4-C3D240090880}"/>
              </a:ext>
            </a:extLst>
          </p:cNvPr>
          <p:cNvGrpSpPr/>
          <p:nvPr/>
        </p:nvGrpSpPr>
        <p:grpSpPr>
          <a:xfrm>
            <a:off x="8237851" y="3768469"/>
            <a:ext cx="1267972" cy="900234"/>
            <a:chOff x="7831631" y="3865173"/>
            <a:chExt cx="1267972" cy="900234"/>
          </a:xfrm>
        </p:grpSpPr>
        <p:pic>
          <p:nvPicPr>
            <p:cNvPr id="23" name="Picture 22" descr="A picture containing text, computer monitor, computer, television">
              <a:extLst>
                <a:ext uri="{FF2B5EF4-FFF2-40B4-BE49-F238E27FC236}">
                  <a16:creationId xmlns:a16="http://schemas.microsoft.com/office/drawing/2014/main" id="{A0BD68EA-A3F8-68F9-31CA-BC66C75924A1}"/>
                </a:ext>
              </a:extLst>
            </p:cNvPr>
            <p:cNvPicPr>
              <a:picLocks noChangeAspect="1"/>
            </p:cNvPicPr>
            <p:nvPr/>
          </p:nvPicPr>
          <p:blipFill rotWithShape="1">
            <a:blip r:embed="rId3">
              <a:extLst>
                <a:ext uri="{28A0092B-C50C-407E-A947-70E740481C1C}">
                  <a14:useLocalDpi xmlns:a14="http://schemas.microsoft.com/office/drawing/2010/main" val="0"/>
                </a:ext>
              </a:extLst>
            </a:blip>
            <a:srcRect l="68109" t="3200" r="8912" b="81832"/>
            <a:stretch/>
          </p:blipFill>
          <p:spPr>
            <a:xfrm rot="10800000">
              <a:off x="8231502" y="3865173"/>
              <a:ext cx="791232" cy="441757"/>
            </a:xfrm>
            <a:prstGeom prst="rect">
              <a:avLst/>
            </a:prstGeom>
          </p:spPr>
        </p:pic>
        <p:sp>
          <p:nvSpPr>
            <p:cNvPr id="30" name="TextBox 29">
              <a:extLst>
                <a:ext uri="{FF2B5EF4-FFF2-40B4-BE49-F238E27FC236}">
                  <a16:creationId xmlns:a16="http://schemas.microsoft.com/office/drawing/2014/main" id="{257A0925-137B-BCE0-D40C-153BD7A9D951}"/>
                </a:ext>
              </a:extLst>
            </p:cNvPr>
            <p:cNvSpPr txBox="1"/>
            <p:nvPr/>
          </p:nvSpPr>
          <p:spPr>
            <a:xfrm>
              <a:off x="8158402" y="4303742"/>
              <a:ext cx="9412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2363F"/>
                  </a:solidFill>
                  <a:effectLst/>
                  <a:uLnTx/>
                  <a:uFillTx/>
                  <a:latin typeface="Arial" panose="020B0604020202020204" pitchFamily="34" charset="0"/>
                  <a:ea typeface="Tahoma" panose="020B0604030504040204" pitchFamily="34" charset="0"/>
                  <a:cs typeface="Arial" panose="020B0604020202020204" pitchFamily="34" charset="0"/>
                </a:rPr>
                <a:t>Bluetooth Scanner</a:t>
              </a:r>
            </a:p>
          </p:txBody>
        </p:sp>
        <p:pic>
          <p:nvPicPr>
            <p:cNvPr id="32" name="Graphic 31" descr="Wireless with solid fill">
              <a:extLst>
                <a:ext uri="{FF2B5EF4-FFF2-40B4-BE49-F238E27FC236}">
                  <a16:creationId xmlns:a16="http://schemas.microsoft.com/office/drawing/2014/main" id="{5AC24C24-1082-348B-532B-C8A89CBF1DCB}"/>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8036" t="12474" r="32525" b="31464"/>
            <a:stretch/>
          </p:blipFill>
          <p:spPr>
            <a:xfrm rot="18722693">
              <a:off x="7851794" y="3931028"/>
              <a:ext cx="300980" cy="341305"/>
            </a:xfrm>
            <a:prstGeom prst="rect">
              <a:avLst/>
            </a:prstGeom>
          </p:spPr>
        </p:pic>
      </p:grpSp>
      <p:sp>
        <p:nvSpPr>
          <p:cNvPr id="33" name="TextBox 32">
            <a:extLst>
              <a:ext uri="{FF2B5EF4-FFF2-40B4-BE49-F238E27FC236}">
                <a16:creationId xmlns:a16="http://schemas.microsoft.com/office/drawing/2014/main" id="{BDA85951-1F64-C44B-67EB-53F8C01BD8C7}"/>
              </a:ext>
            </a:extLst>
          </p:cNvPr>
          <p:cNvSpPr txBox="1"/>
          <p:nvPr/>
        </p:nvSpPr>
        <p:spPr>
          <a:xfrm>
            <a:off x="219178" y="6535990"/>
            <a:ext cx="240322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www.cesmii.org</a:t>
            </a:r>
          </a:p>
        </p:txBody>
      </p:sp>
      <p:pic>
        <p:nvPicPr>
          <p:cNvPr id="40" name="Picture 39" descr="A close-up of a machine&#10;&#10;Description automatically generated with low confidence">
            <a:extLst>
              <a:ext uri="{FF2B5EF4-FFF2-40B4-BE49-F238E27FC236}">
                <a16:creationId xmlns:a16="http://schemas.microsoft.com/office/drawing/2014/main" id="{BC45FB25-17C7-216A-4ADF-4ED71E73A9B2}"/>
              </a:ext>
            </a:extLst>
          </p:cNvPr>
          <p:cNvPicPr>
            <a:picLocks noChangeAspect="1"/>
          </p:cNvPicPr>
          <p:nvPr/>
        </p:nvPicPr>
        <p:blipFill rotWithShape="1">
          <a:blip r:embed="rId18">
            <a:extLst>
              <a:ext uri="{28A0092B-C50C-407E-A947-70E740481C1C}">
                <a14:useLocalDpi xmlns:a14="http://schemas.microsoft.com/office/drawing/2010/main" val="0"/>
              </a:ext>
            </a:extLst>
          </a:blip>
          <a:srcRect l="1243" t="2936" r="2086" b="878"/>
          <a:stretch/>
        </p:blipFill>
        <p:spPr>
          <a:xfrm>
            <a:off x="519330" y="1336028"/>
            <a:ext cx="2921476" cy="2142945"/>
          </a:xfrm>
          <a:prstGeom prst="rect">
            <a:avLst/>
          </a:prstGeom>
        </p:spPr>
      </p:pic>
      <p:pic>
        <p:nvPicPr>
          <p:cNvPr id="53" name="Picture 52">
            <a:extLst>
              <a:ext uri="{FF2B5EF4-FFF2-40B4-BE49-F238E27FC236}">
                <a16:creationId xmlns:a16="http://schemas.microsoft.com/office/drawing/2014/main" id="{7747E203-A200-734A-E420-F0649082BD56}"/>
              </a:ext>
            </a:extLst>
          </p:cNvPr>
          <p:cNvPicPr>
            <a:picLocks noChangeAspect="1"/>
          </p:cNvPicPr>
          <p:nvPr/>
        </p:nvPicPr>
        <p:blipFill rotWithShape="1">
          <a:blip r:embed="rId19"/>
          <a:srcRect t="1" r="60062" b="4127"/>
          <a:stretch/>
        </p:blipFill>
        <p:spPr>
          <a:xfrm>
            <a:off x="631869" y="3643795"/>
            <a:ext cx="1220905" cy="538765"/>
          </a:xfrm>
          <a:prstGeom prst="rect">
            <a:avLst/>
          </a:prstGeom>
        </p:spPr>
      </p:pic>
      <p:pic>
        <p:nvPicPr>
          <p:cNvPr id="54" name="Picture 53" descr="A picture containing qr code&#10;&#10;Description automatically generated">
            <a:extLst>
              <a:ext uri="{FF2B5EF4-FFF2-40B4-BE49-F238E27FC236}">
                <a16:creationId xmlns:a16="http://schemas.microsoft.com/office/drawing/2014/main" id="{393739F6-1C43-8AEE-C41F-A069452E9426}"/>
              </a:ext>
            </a:extLst>
          </p:cNvPr>
          <p:cNvPicPr>
            <a:picLocks noChangeAspect="1"/>
          </p:cNvPicPr>
          <p:nvPr/>
        </p:nvPicPr>
        <p:blipFill>
          <a:blip r:embed="rId20"/>
          <a:stretch>
            <a:fillRect/>
          </a:stretch>
        </p:blipFill>
        <p:spPr>
          <a:xfrm>
            <a:off x="3904591" y="1344772"/>
            <a:ext cx="1081748" cy="364339"/>
          </a:xfrm>
          <a:prstGeom prst="rect">
            <a:avLst/>
          </a:prstGeom>
        </p:spPr>
      </p:pic>
      <p:sp>
        <p:nvSpPr>
          <p:cNvPr id="59" name="TextBox 58">
            <a:extLst>
              <a:ext uri="{FF2B5EF4-FFF2-40B4-BE49-F238E27FC236}">
                <a16:creationId xmlns:a16="http://schemas.microsoft.com/office/drawing/2014/main" id="{103E2B63-063E-FD4D-07B4-6E652C74104A}"/>
              </a:ext>
            </a:extLst>
          </p:cNvPr>
          <p:cNvSpPr txBox="1"/>
          <p:nvPr/>
        </p:nvSpPr>
        <p:spPr>
          <a:xfrm>
            <a:off x="692500" y="4270644"/>
            <a:ext cx="1570065" cy="827919"/>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400" b="1" i="0" u="none" strike="noStrike" kern="1200" cap="none" spc="0" normalizeH="0" baseline="0" noProof="0" dirty="0">
                <a:ln w="12700">
                  <a:noFill/>
                  <a:prstDash val="solid"/>
                </a:ln>
                <a:solidFill>
                  <a:srgbClr val="32363F"/>
                </a:solidFill>
                <a:effectLst/>
                <a:uLnTx/>
                <a:uFillTx/>
                <a:latin typeface="Arial" panose="020B0604020202020204"/>
                <a:ea typeface="Tahoma" panose="020B0604030504040204" pitchFamily="34" charset="0"/>
                <a:cs typeface="Tahoma" panose="020B0604030504040204" pitchFamily="34" charset="0"/>
              </a:rPr>
              <a:t>SM Learning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400" b="1" i="0" u="none" strike="noStrike" kern="1200" cap="none" spc="0" normalizeH="0" baseline="0" noProof="0" dirty="0">
                <a:ln w="12700">
                  <a:noFill/>
                  <a:prstDash val="solid"/>
                </a:ln>
                <a:solidFill>
                  <a:srgbClr val="32363F"/>
                </a:solidFill>
                <a:effectLst/>
                <a:uLnTx/>
                <a:uFillTx/>
                <a:latin typeface="Arial" panose="020B0604020202020204"/>
                <a:ea typeface="Tahoma" panose="020B0604030504040204" pitchFamily="34" charset="0"/>
                <a:cs typeface="Tahoma" panose="020B0604030504040204" pitchFamily="34" charset="0"/>
              </a:rPr>
              <a:t>System</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400" b="1" i="0" u="none" strike="noStrike" kern="1200" cap="none" spc="0" normalizeH="0" baseline="0" noProof="0" dirty="0">
                <a:ln w="12700">
                  <a:noFill/>
                  <a:prstDash val="solid"/>
                </a:ln>
                <a:solidFill>
                  <a:srgbClr val="32363F"/>
                </a:solidFill>
                <a:effectLst/>
                <a:uLnTx/>
                <a:uFillTx/>
                <a:latin typeface="Arial" panose="020B0604020202020204"/>
                <a:ea typeface="Tahoma" panose="020B0604030504040204" pitchFamily="34" charset="0"/>
                <a:cs typeface="Tahoma" panose="020B0604030504040204" pitchFamily="34" charset="0"/>
              </a:rPr>
              <a:t>990-SM10CL</a:t>
            </a:r>
          </a:p>
        </p:txBody>
      </p:sp>
      <p:pic>
        <p:nvPicPr>
          <p:cNvPr id="60" name="Picture 59">
            <a:extLst>
              <a:ext uri="{FF2B5EF4-FFF2-40B4-BE49-F238E27FC236}">
                <a16:creationId xmlns:a16="http://schemas.microsoft.com/office/drawing/2014/main" id="{36B89A44-3C7E-374F-1036-169443F9ECC7}"/>
              </a:ext>
            </a:extLst>
          </p:cNvPr>
          <p:cNvPicPr>
            <a:picLocks noChangeAspect="1"/>
          </p:cNvPicPr>
          <p:nvPr/>
        </p:nvPicPr>
        <p:blipFill rotWithShape="1">
          <a:blip r:embed="rId21"/>
          <a:srcRect r="17584"/>
          <a:stretch/>
        </p:blipFill>
        <p:spPr>
          <a:xfrm>
            <a:off x="8620297" y="1738248"/>
            <a:ext cx="1292453" cy="678490"/>
          </a:xfrm>
          <a:prstGeom prst="rect">
            <a:avLst/>
          </a:prstGeom>
        </p:spPr>
      </p:pic>
      <p:grpSp>
        <p:nvGrpSpPr>
          <p:cNvPr id="45" name="Group 44">
            <a:extLst>
              <a:ext uri="{FF2B5EF4-FFF2-40B4-BE49-F238E27FC236}">
                <a16:creationId xmlns:a16="http://schemas.microsoft.com/office/drawing/2014/main" id="{3A50AEEF-55BA-EF75-3E7C-DB534F092829}"/>
              </a:ext>
            </a:extLst>
          </p:cNvPr>
          <p:cNvGrpSpPr/>
          <p:nvPr/>
        </p:nvGrpSpPr>
        <p:grpSpPr>
          <a:xfrm>
            <a:off x="9033821" y="1969704"/>
            <a:ext cx="2901195" cy="1852781"/>
            <a:chOff x="9604805" y="1792652"/>
            <a:chExt cx="2301686" cy="1632004"/>
          </a:xfrm>
        </p:grpSpPr>
        <p:pic>
          <p:nvPicPr>
            <p:cNvPr id="41" name="Picture 2" descr="laptop_transparent (002) - CCARToday - Contra Costa Association of REALTORS">
              <a:extLst>
                <a:ext uri="{FF2B5EF4-FFF2-40B4-BE49-F238E27FC236}">
                  <a16:creationId xmlns:a16="http://schemas.microsoft.com/office/drawing/2014/main" id="{0B7FB70B-AA1B-FD4B-803B-A2302369956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604805" y="1792652"/>
              <a:ext cx="2301686" cy="16320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CFC9D716-C329-4082-1687-326B2442A91F}"/>
                </a:ext>
              </a:extLst>
            </p:cNvPr>
            <p:cNvPicPr>
              <a:picLocks noChangeAspect="1"/>
            </p:cNvPicPr>
            <p:nvPr/>
          </p:nvPicPr>
          <p:blipFill>
            <a:blip r:embed="rId17"/>
            <a:stretch>
              <a:fillRect/>
            </a:stretch>
          </p:blipFill>
          <p:spPr>
            <a:xfrm>
              <a:off x="10081356" y="2045093"/>
              <a:ext cx="1364382" cy="866018"/>
            </a:xfrm>
            <a:prstGeom prst="rect">
              <a:avLst/>
            </a:prstGeom>
          </p:spPr>
        </p:pic>
      </p:grpSp>
      <p:sp>
        <p:nvSpPr>
          <p:cNvPr id="1034" name="TextBox 1033">
            <a:extLst>
              <a:ext uri="{FF2B5EF4-FFF2-40B4-BE49-F238E27FC236}">
                <a16:creationId xmlns:a16="http://schemas.microsoft.com/office/drawing/2014/main" id="{BEA4B858-5F25-2E96-AE2A-6D8C748EC234}"/>
              </a:ext>
            </a:extLst>
          </p:cNvPr>
          <p:cNvSpPr txBox="1"/>
          <p:nvPr/>
        </p:nvSpPr>
        <p:spPr>
          <a:xfrm>
            <a:off x="9759348" y="3758803"/>
            <a:ext cx="157946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Exercises in the context of industrial use cases for: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Production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Quality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Maintenance</a:t>
            </a:r>
          </a:p>
        </p:txBody>
      </p:sp>
    </p:spTree>
    <p:extLst>
      <p:ext uri="{BB962C8B-B14F-4D97-AF65-F5344CB8AC3E}">
        <p14:creationId xmlns:p14="http://schemas.microsoft.com/office/powerpoint/2010/main" val="286580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32350AE-F7D7-44D5-5EEC-DBF5C78026B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63D08D-721D-880E-B734-5FD1F97A526B}"/>
              </a:ext>
            </a:extLst>
          </p:cNvPr>
          <p:cNvSpPr txBox="1"/>
          <p:nvPr/>
        </p:nvSpPr>
        <p:spPr>
          <a:xfrm>
            <a:off x="1661364" y="0"/>
            <a:ext cx="8902461" cy="1575461"/>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w="12700">
                  <a:noFill/>
                  <a:prstDash val="solid"/>
                </a:ln>
                <a:solidFill>
                  <a:srgbClr val="32363F"/>
                </a:solidFill>
                <a:effectLst/>
                <a:uLnTx/>
                <a:uFillTx/>
                <a:latin typeface="Arial" panose="020B0604020202020204"/>
                <a:ea typeface="Tahoma" panose="020B0604030504040204" pitchFamily="34" charset="0"/>
                <a:cs typeface="Tahoma" panose="020B0604030504040204" pitchFamily="34" charset="0"/>
              </a:rPr>
              <a:t>SMLS - PLC HMI Screens</a:t>
            </a:r>
          </a:p>
        </p:txBody>
      </p:sp>
      <p:pic>
        <p:nvPicPr>
          <p:cNvPr id="3" name="Picture 2" descr="A picture containing text, screenshot, software, multimedia software">
            <a:extLst>
              <a:ext uri="{FF2B5EF4-FFF2-40B4-BE49-F238E27FC236}">
                <a16:creationId xmlns:a16="http://schemas.microsoft.com/office/drawing/2014/main" id="{2E381543-FF17-4130-D569-D6384E816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2763" y="1330155"/>
            <a:ext cx="4407017" cy="2478947"/>
          </a:xfrm>
          <a:prstGeom prst="rect">
            <a:avLst/>
          </a:prstGeom>
        </p:spPr>
      </p:pic>
      <p:pic>
        <p:nvPicPr>
          <p:cNvPr id="5" name="Picture 4" descr="A close-up of a fan">
            <a:extLst>
              <a:ext uri="{FF2B5EF4-FFF2-40B4-BE49-F238E27FC236}">
                <a16:creationId xmlns:a16="http://schemas.microsoft.com/office/drawing/2014/main" id="{56A7D16D-1A79-5E71-7078-0457E41501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6428" y="1330155"/>
            <a:ext cx="4407017" cy="2478947"/>
          </a:xfrm>
          <a:prstGeom prst="rect">
            <a:avLst/>
          </a:prstGeom>
        </p:spPr>
      </p:pic>
      <p:pic>
        <p:nvPicPr>
          <p:cNvPr id="9" name="Picture 8" descr="A close-up of a heating machine">
            <a:extLst>
              <a:ext uri="{FF2B5EF4-FFF2-40B4-BE49-F238E27FC236}">
                <a16:creationId xmlns:a16="http://schemas.microsoft.com/office/drawing/2014/main" id="{B82C9721-03A3-4ED2-2249-A945922DF4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2762" y="3894254"/>
            <a:ext cx="4412464" cy="2478947"/>
          </a:xfrm>
          <a:prstGeom prst="rect">
            <a:avLst/>
          </a:prstGeom>
        </p:spPr>
      </p:pic>
      <p:pic>
        <p:nvPicPr>
          <p:cNvPr id="14" name="Picture 13" descr="A picture containing screenshot, multimedia software, text, design">
            <a:extLst>
              <a:ext uri="{FF2B5EF4-FFF2-40B4-BE49-F238E27FC236}">
                <a16:creationId xmlns:a16="http://schemas.microsoft.com/office/drawing/2014/main" id="{81897EA8-738F-7D4A-0DD1-2BA4D946EA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0982" y="3906259"/>
            <a:ext cx="4407017" cy="2478948"/>
          </a:xfrm>
          <a:prstGeom prst="rect">
            <a:avLst/>
          </a:prstGeom>
        </p:spPr>
      </p:pic>
      <p:pic>
        <p:nvPicPr>
          <p:cNvPr id="4" name="Picture 2" descr="Amatrol, Inc.">
            <a:extLst>
              <a:ext uri="{FF2B5EF4-FFF2-40B4-BE49-F238E27FC236}">
                <a16:creationId xmlns:a16="http://schemas.microsoft.com/office/drawing/2014/main" id="{6E0CE7EF-F89E-E376-8F08-808B0F4260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0729" y="472793"/>
            <a:ext cx="1678662" cy="708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089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F0C8D0-A8C9-803D-BF95-F0377262D17C}"/>
              </a:ext>
            </a:extLst>
          </p:cNvPr>
          <p:cNvSpPr>
            <a:spLocks noGrp="1"/>
          </p:cNvSpPr>
          <p:nvPr>
            <p:ph type="sldNum" sz="quarter" idx="4"/>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a:ln>
                  <a:noFill/>
                </a:ln>
                <a:solidFill>
                  <a:srgbClr val="58575A">
                    <a:lumMod val="40000"/>
                    <a:lumOff val="60000"/>
                  </a:srgbClr>
                </a:solidFill>
                <a:effectLst/>
                <a:uLnTx/>
                <a:uFillTx/>
                <a:latin typeface="Arial" panose="020B0604020202020204"/>
                <a:ea typeface="+mn-ea"/>
                <a:cs typeface="Calibri" panose="020F0502020204030204"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58575A">
                  <a:lumMod val="40000"/>
                  <a:lumOff val="60000"/>
                </a:srgbClr>
              </a:solidFill>
              <a:effectLst/>
              <a:uLnTx/>
              <a:uFillTx/>
              <a:latin typeface="Arial" panose="020B0604020202020204"/>
              <a:ea typeface="+mn-ea"/>
              <a:cs typeface="Calibri" panose="020F0502020204030204" pitchFamily="34" charset="0"/>
            </a:endParaRPr>
          </a:p>
        </p:txBody>
      </p:sp>
      <p:sp>
        <p:nvSpPr>
          <p:cNvPr id="24" name="Rectangle 23">
            <a:extLst>
              <a:ext uri="{FF2B5EF4-FFF2-40B4-BE49-F238E27FC236}">
                <a16:creationId xmlns:a16="http://schemas.microsoft.com/office/drawing/2014/main" id="{5113ADDD-8795-A1D2-159B-6D2212F8C24D}"/>
              </a:ext>
            </a:extLst>
          </p:cNvPr>
          <p:cNvSpPr/>
          <p:nvPr/>
        </p:nvSpPr>
        <p:spPr>
          <a:xfrm flipH="1">
            <a:off x="641299" y="2534754"/>
            <a:ext cx="2670935" cy="3218964"/>
          </a:xfrm>
          <a:prstGeom prst="rect">
            <a:avLst/>
          </a:prstGeom>
          <a:gradFill flip="none" rotWithShape="1">
            <a:gsLst>
              <a:gs pos="100000">
                <a:schemeClr val="bg1">
                  <a:alpha val="0"/>
                </a:schemeClr>
              </a:gs>
              <a:gs pos="59000">
                <a:schemeClr val="bg1"/>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Content Placeholder 18">
            <a:extLst>
              <a:ext uri="{FF2B5EF4-FFF2-40B4-BE49-F238E27FC236}">
                <a16:creationId xmlns:a16="http://schemas.microsoft.com/office/drawing/2014/main" id="{8E5147D6-E7E9-05E2-0A12-79FA4088ECCB}"/>
              </a:ext>
            </a:extLst>
          </p:cNvPr>
          <p:cNvSpPr txBox="1">
            <a:spLocks/>
          </p:cNvSpPr>
          <p:nvPr/>
        </p:nvSpPr>
        <p:spPr>
          <a:xfrm>
            <a:off x="659748" y="3326970"/>
            <a:ext cx="2665933" cy="24829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t>4.6 million </a:t>
            </a:r>
            <a:br>
              <a:rPr kumimoji="0" lang="en-US" sz="1600" b="1"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t>manufacturing jobs </a:t>
            </a:r>
            <a:br>
              <a:rPr kumimoji="0" lang="en-US" sz="1600" b="1"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t>will be needed over </a:t>
            </a:r>
            <a:br>
              <a:rPr kumimoji="0" lang="en-US" sz="1600" b="0"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t>the next decade</a:t>
            </a:r>
          </a:p>
        </p:txBody>
      </p:sp>
      <p:sp>
        <p:nvSpPr>
          <p:cNvPr id="40" name="Title 1">
            <a:extLst>
              <a:ext uri="{FF2B5EF4-FFF2-40B4-BE49-F238E27FC236}">
                <a16:creationId xmlns:a16="http://schemas.microsoft.com/office/drawing/2014/main" id="{3B1AE742-BF81-029F-7719-387091F26FFF}"/>
              </a:ext>
            </a:extLst>
          </p:cNvPr>
          <p:cNvSpPr txBox="1">
            <a:spLocks/>
          </p:cNvSpPr>
          <p:nvPr/>
        </p:nvSpPr>
        <p:spPr>
          <a:xfrm>
            <a:off x="275758" y="274319"/>
            <a:ext cx="11649543" cy="1629284"/>
          </a:xfrm>
          <a:prstGeom prst="rect">
            <a:avLst/>
          </a:prstGeom>
        </p:spPr>
        <p:txBody>
          <a:bodyPr lIns="182880" rIns="182880" anchor="ctr">
            <a:normAutofit/>
          </a:bodyPr>
          <a:lstStyle>
            <a:lvl1pPr marL="288925" indent="-288925" algn="l" defTabSz="914400" rtl="0" eaLnBrk="1" latinLnBrk="0" hangingPunct="1">
              <a:lnSpc>
                <a:spcPct val="90000"/>
              </a:lnSpc>
              <a:spcBef>
                <a:spcPct val="0"/>
              </a:spcBef>
              <a:buNone/>
              <a:tabLst/>
              <a:defRPr sz="3600" kern="1200">
                <a:solidFill>
                  <a:schemeClr val="tx1"/>
                </a:solidFill>
                <a:latin typeface="+mj-lt"/>
                <a:ea typeface="+mj-ea"/>
                <a:cs typeface="+mj-cs"/>
              </a:defRPr>
            </a:lvl1pPr>
          </a:lstStyle>
          <a:p>
            <a:pPr marL="288918" marR="0" lvl="0" indent="-288918" algn="ctr" defTabSz="91437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32363F"/>
                </a:solidFill>
                <a:effectLst/>
                <a:uLnTx/>
                <a:uFillTx/>
                <a:latin typeface="Arial" panose="020B0604020202020204"/>
                <a:ea typeface="+mj-ea"/>
                <a:cs typeface="+mj-cs"/>
              </a:rPr>
              <a:t>Growth in the Manufacturing Sector </a:t>
            </a:r>
            <a:br>
              <a:rPr kumimoji="0" lang="en-US" sz="3600" b="0" i="0" u="none" strike="noStrike" kern="1200" cap="none" spc="0" normalizeH="0" baseline="0" noProof="0" dirty="0">
                <a:ln>
                  <a:noFill/>
                </a:ln>
                <a:solidFill>
                  <a:srgbClr val="32363F"/>
                </a:solidFill>
                <a:effectLst/>
                <a:uLnTx/>
                <a:uFillTx/>
                <a:latin typeface="Arial" panose="020B0604020202020204"/>
                <a:ea typeface="+mj-ea"/>
                <a:cs typeface="+mj-cs"/>
              </a:rPr>
            </a:br>
            <a:r>
              <a:rPr kumimoji="0" lang="en-US" sz="3600" b="0" i="0" u="none" strike="noStrike" kern="1200" cap="none" spc="0" normalizeH="0" baseline="0" noProof="0" dirty="0">
                <a:ln>
                  <a:noFill/>
                </a:ln>
                <a:solidFill>
                  <a:srgbClr val="32363F"/>
                </a:solidFill>
                <a:effectLst/>
                <a:uLnTx/>
                <a:uFillTx/>
                <a:latin typeface="Arial" panose="020B0604020202020204"/>
                <a:ea typeface="+mj-ea"/>
                <a:cs typeface="+mj-cs"/>
              </a:rPr>
              <a:t>will drive US competitiveness</a:t>
            </a:r>
          </a:p>
        </p:txBody>
      </p:sp>
      <p:sp>
        <p:nvSpPr>
          <p:cNvPr id="10" name="Rectangle 9">
            <a:extLst>
              <a:ext uri="{FF2B5EF4-FFF2-40B4-BE49-F238E27FC236}">
                <a16:creationId xmlns:a16="http://schemas.microsoft.com/office/drawing/2014/main" id="{686B9C31-D2CF-8DF2-ED78-41DF64FC08D3}"/>
              </a:ext>
            </a:extLst>
          </p:cNvPr>
          <p:cNvSpPr/>
          <p:nvPr/>
        </p:nvSpPr>
        <p:spPr>
          <a:xfrm flipH="1">
            <a:off x="3397946" y="2534754"/>
            <a:ext cx="2670935" cy="3218964"/>
          </a:xfrm>
          <a:prstGeom prst="rect">
            <a:avLst/>
          </a:prstGeom>
          <a:gradFill flip="none" rotWithShape="1">
            <a:gsLst>
              <a:gs pos="100000">
                <a:schemeClr val="bg1">
                  <a:alpha val="0"/>
                </a:schemeClr>
              </a:gs>
              <a:gs pos="59000">
                <a:schemeClr val="bg1"/>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Content Placeholder 18">
            <a:extLst>
              <a:ext uri="{FF2B5EF4-FFF2-40B4-BE49-F238E27FC236}">
                <a16:creationId xmlns:a16="http://schemas.microsoft.com/office/drawing/2014/main" id="{F3E19F8D-4C7C-3AF7-4679-113DD9AA3764}"/>
              </a:ext>
            </a:extLst>
          </p:cNvPr>
          <p:cNvSpPr txBox="1">
            <a:spLocks/>
          </p:cNvSpPr>
          <p:nvPr/>
        </p:nvSpPr>
        <p:spPr>
          <a:xfrm>
            <a:off x="3591339" y="3326970"/>
            <a:ext cx="2450648" cy="24829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t>Up to 1 million manufacturing jobs </a:t>
            </a:r>
            <a:r>
              <a:rPr kumimoji="0" lang="en-US" sz="1600" b="0"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t>could</a:t>
            </a:r>
            <a:r>
              <a:rPr kumimoji="0" lang="en-US" sz="1600" b="1"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t>be created by </a:t>
            </a:r>
            <a:r>
              <a:rPr kumimoji="0" lang="en-US" sz="1600" b="0" i="0" u="none" strike="noStrike" kern="1200" cap="none" spc="0" normalizeH="0" baseline="0" noProof="0" dirty="0" err="1">
                <a:ln>
                  <a:noFill/>
                </a:ln>
                <a:solidFill>
                  <a:srgbClr val="32363F"/>
                </a:solidFill>
                <a:effectLst/>
                <a:uLnTx/>
                <a:uFillTx/>
                <a:latin typeface="Arial" panose="020B0604020202020204" pitchFamily="34" charset="0"/>
                <a:ea typeface="+mn-ea"/>
                <a:cs typeface="Arial" panose="020B0604020202020204" pitchFamily="34" charset="0"/>
              </a:rPr>
              <a:t>reshored</a:t>
            </a:r>
            <a:r>
              <a:rPr kumimoji="0" lang="en-US" sz="1600" b="0"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t> production </a:t>
            </a:r>
            <a:br>
              <a:rPr kumimoji="0" lang="en-US" sz="1600" b="0"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t>and rising exports </a:t>
            </a:r>
            <a:br>
              <a:rPr kumimoji="0" lang="en-US" sz="1600" b="0"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br>
            <a:endParaRPr kumimoji="0" lang="en-US" sz="1600" b="0"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D9F0F76F-914F-9C56-538E-5675EFF7BC84}"/>
              </a:ext>
            </a:extLst>
          </p:cNvPr>
          <p:cNvSpPr/>
          <p:nvPr/>
        </p:nvSpPr>
        <p:spPr>
          <a:xfrm flipH="1">
            <a:off x="6145081" y="2534754"/>
            <a:ext cx="2670935" cy="3218964"/>
          </a:xfrm>
          <a:prstGeom prst="rect">
            <a:avLst/>
          </a:prstGeom>
          <a:gradFill flip="none" rotWithShape="1">
            <a:gsLst>
              <a:gs pos="100000">
                <a:schemeClr val="bg1">
                  <a:alpha val="0"/>
                </a:schemeClr>
              </a:gs>
              <a:gs pos="59000">
                <a:schemeClr val="bg1"/>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Content Placeholder 18">
            <a:extLst>
              <a:ext uri="{FF2B5EF4-FFF2-40B4-BE49-F238E27FC236}">
                <a16:creationId xmlns:a16="http://schemas.microsoft.com/office/drawing/2014/main" id="{24E56AC4-4D97-A5F6-1607-1F6C5BC1013F}"/>
              </a:ext>
            </a:extLst>
          </p:cNvPr>
          <p:cNvSpPr txBox="1">
            <a:spLocks/>
          </p:cNvSpPr>
          <p:nvPr/>
        </p:nvSpPr>
        <p:spPr>
          <a:xfrm>
            <a:off x="6163529" y="3326970"/>
            <a:ext cx="2625592" cy="24829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150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32363F"/>
                </a:solidFill>
                <a:effectLst/>
                <a:uLnTx/>
                <a:uFillTx/>
                <a:latin typeface="Arial" panose="020B0604020202020204"/>
                <a:ea typeface="Open Sans ExtraBold" panose="020B0606030504020204" pitchFamily="34" charset="0"/>
                <a:cs typeface="Open Sans ExtraBold" panose="020B0606030504020204" pitchFamily="34" charset="0"/>
              </a:rPr>
              <a:t>$1.00 spent in manufacturing </a:t>
            </a:r>
            <a:br>
              <a:rPr kumimoji="0" lang="en-US" sz="1600" b="1" i="0" u="none" strike="noStrike" kern="1200" cap="none" spc="0" normalizeH="0" baseline="0" noProof="0">
                <a:ln>
                  <a:noFill/>
                </a:ln>
                <a:solidFill>
                  <a:srgbClr val="32363F"/>
                </a:solidFill>
                <a:effectLst/>
                <a:uLnTx/>
                <a:uFillTx/>
                <a:latin typeface="Arial" panose="020B0604020202020204"/>
                <a:ea typeface="Open Sans ExtraBold" panose="020B0606030504020204" pitchFamily="34" charset="0"/>
                <a:cs typeface="Open Sans ExtraBold" panose="020B0606030504020204" pitchFamily="34" charset="0"/>
              </a:rPr>
            </a:br>
            <a:r>
              <a:rPr kumimoji="0" lang="en-US" sz="1600" b="0" i="0" u="none" strike="noStrike" kern="1200" cap="none" spc="0" normalizeH="0" baseline="0" noProof="0">
                <a:ln>
                  <a:noFill/>
                </a:ln>
                <a:solidFill>
                  <a:srgbClr val="32363F"/>
                </a:solidFill>
                <a:effectLst/>
                <a:uLnTx/>
                <a:uFillTx/>
                <a:latin typeface="Arial" panose="020B0604020202020204"/>
                <a:ea typeface="Open Sans ExtraBold" panose="020B0606030504020204" pitchFamily="34" charset="0"/>
                <a:cs typeface="Open Sans ExtraBold" panose="020B0606030504020204" pitchFamily="34" charset="0"/>
              </a:rPr>
              <a:t>adds $2.74 </a:t>
            </a:r>
            <a:r>
              <a:rPr kumimoji="0" lang="en-US" sz="1600" b="0" i="0" u="none" strike="noStrike" kern="1200" cap="none" spc="0" normalizeH="0" baseline="0" noProof="0">
                <a:ln>
                  <a:noFill/>
                </a:ln>
                <a:solidFill>
                  <a:srgbClr val="32363F"/>
                </a:solidFill>
                <a:effectLst/>
                <a:uLnTx/>
                <a:uFillTx/>
                <a:latin typeface="Arial" panose="020B0604020202020204"/>
                <a:ea typeface="+mn-ea"/>
                <a:cs typeface="+mn-cs"/>
              </a:rPr>
              <a:t>to the economy</a:t>
            </a:r>
          </a:p>
        </p:txBody>
      </p:sp>
      <p:sp>
        <p:nvSpPr>
          <p:cNvPr id="14" name="Rectangle 13">
            <a:extLst>
              <a:ext uri="{FF2B5EF4-FFF2-40B4-BE49-F238E27FC236}">
                <a16:creationId xmlns:a16="http://schemas.microsoft.com/office/drawing/2014/main" id="{B381E0B7-F370-5FBC-5DDF-4CD8ADC5F05E}"/>
              </a:ext>
            </a:extLst>
          </p:cNvPr>
          <p:cNvSpPr/>
          <p:nvPr/>
        </p:nvSpPr>
        <p:spPr>
          <a:xfrm flipH="1">
            <a:off x="8888281" y="2534754"/>
            <a:ext cx="2670935" cy="3218964"/>
          </a:xfrm>
          <a:prstGeom prst="rect">
            <a:avLst/>
          </a:prstGeom>
          <a:gradFill flip="none" rotWithShape="1">
            <a:gsLst>
              <a:gs pos="100000">
                <a:schemeClr val="bg1">
                  <a:alpha val="0"/>
                </a:schemeClr>
              </a:gs>
              <a:gs pos="59000">
                <a:schemeClr val="bg1"/>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Content Placeholder 18">
            <a:extLst>
              <a:ext uri="{FF2B5EF4-FFF2-40B4-BE49-F238E27FC236}">
                <a16:creationId xmlns:a16="http://schemas.microsoft.com/office/drawing/2014/main" id="{8F9FF101-11B8-F076-6E3E-84A302021137}"/>
              </a:ext>
            </a:extLst>
          </p:cNvPr>
          <p:cNvSpPr txBox="1">
            <a:spLocks/>
          </p:cNvSpPr>
          <p:nvPr/>
        </p:nvSpPr>
        <p:spPr>
          <a:xfrm>
            <a:off x="8906729" y="3326970"/>
            <a:ext cx="2625592" cy="24829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150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32363F"/>
                </a:solidFill>
                <a:effectLst/>
                <a:uLnTx/>
                <a:uFillTx/>
                <a:latin typeface="Arial" panose="020B0604020202020204"/>
                <a:ea typeface="Open Sans ExtraBold" panose="020B0606030504020204" pitchFamily="34" charset="0"/>
                <a:cs typeface="Open Sans ExtraBold" panose="020B0606030504020204" pitchFamily="34" charset="0"/>
              </a:rPr>
              <a:t>Communities </a:t>
            </a:r>
            <a:br>
              <a:rPr kumimoji="0" lang="en-US" sz="1600" b="1" i="0" u="none" strike="noStrike" kern="1200" cap="none" spc="0" normalizeH="0" baseline="0" noProof="0">
                <a:ln>
                  <a:noFill/>
                </a:ln>
                <a:solidFill>
                  <a:srgbClr val="32363F"/>
                </a:solidFill>
                <a:effectLst/>
                <a:uLnTx/>
                <a:uFillTx/>
                <a:latin typeface="Arial" panose="020B0604020202020204"/>
                <a:ea typeface="Open Sans ExtraBold" panose="020B0606030504020204" pitchFamily="34" charset="0"/>
                <a:cs typeface="Open Sans ExtraBold" panose="020B0606030504020204" pitchFamily="34" charset="0"/>
              </a:rPr>
            </a:br>
            <a:r>
              <a:rPr kumimoji="0" lang="en-US" sz="1600" b="1" i="0" u="none" strike="noStrike" kern="1200" cap="none" spc="0" normalizeH="0" baseline="0" noProof="0">
                <a:ln>
                  <a:noFill/>
                </a:ln>
                <a:solidFill>
                  <a:srgbClr val="32363F"/>
                </a:solidFill>
                <a:effectLst/>
                <a:uLnTx/>
                <a:uFillTx/>
                <a:latin typeface="Arial" panose="020B0604020202020204"/>
                <a:ea typeface="Open Sans ExtraBold" panose="020B0606030504020204" pitchFamily="34" charset="0"/>
                <a:cs typeface="Open Sans ExtraBold" panose="020B0606030504020204" pitchFamily="34" charset="0"/>
              </a:rPr>
              <a:t>of all sizes in America </a:t>
            </a:r>
            <a:r>
              <a:rPr kumimoji="0" lang="en-US" sz="1600" b="0" i="0" u="none" strike="noStrike" kern="1200" cap="none" spc="0" normalizeH="0" baseline="0" noProof="0">
                <a:ln>
                  <a:noFill/>
                </a:ln>
                <a:solidFill>
                  <a:srgbClr val="32363F"/>
                </a:solidFill>
                <a:effectLst/>
                <a:uLnTx/>
                <a:uFillTx/>
                <a:latin typeface="Arial" panose="020B0604020202020204"/>
                <a:ea typeface="Open Sans ExtraBold" panose="020B0606030504020204" pitchFamily="34" charset="0"/>
                <a:cs typeface="Open Sans ExtraBold" panose="020B0606030504020204" pitchFamily="34" charset="0"/>
              </a:rPr>
              <a:t>are manufacturing dependent</a:t>
            </a:r>
          </a:p>
        </p:txBody>
      </p:sp>
      <p:sp>
        <p:nvSpPr>
          <p:cNvPr id="4" name="TextBox 3">
            <a:extLst>
              <a:ext uri="{FF2B5EF4-FFF2-40B4-BE49-F238E27FC236}">
                <a16:creationId xmlns:a16="http://schemas.microsoft.com/office/drawing/2014/main" id="{633D0886-2EB7-4052-E809-E07306EF11E5}"/>
              </a:ext>
            </a:extLst>
          </p:cNvPr>
          <p:cNvSpPr txBox="1"/>
          <p:nvPr/>
        </p:nvSpPr>
        <p:spPr>
          <a:xfrm>
            <a:off x="662532" y="5334690"/>
            <a:ext cx="2607731" cy="215444"/>
          </a:xfrm>
          <a:prstGeom prst="rect">
            <a:avLst/>
          </a:prstGeom>
          <a:noFill/>
        </p:spPr>
        <p:txBody>
          <a:bodyPr wrap="square" lIns="91440" tIns="45720" rIns="91440" bIns="4572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2363F"/>
                </a:solidFill>
                <a:effectLst/>
                <a:uLnTx/>
                <a:uFillTx/>
                <a:latin typeface="Arial" panose="020B0604020202020204" pitchFamily="34" charset="0"/>
                <a:ea typeface="+mn-ea"/>
                <a:cs typeface="Arial" panose="020B0604020202020204" pitchFamily="34" charset="0"/>
              </a:rPr>
              <a:t>Source: </a:t>
            </a:r>
            <a:r>
              <a:rPr kumimoji="0" lang="en-US" sz="800" b="0" i="0" u="none" strike="noStrike" kern="1200" cap="none" spc="0" normalizeH="0" baseline="0" noProof="0">
                <a:ln>
                  <a:noFill/>
                </a:ln>
                <a:solidFill>
                  <a:srgbClr val="32363F"/>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Deloitte and The Manufacturing Institute​</a:t>
            </a:r>
            <a:endParaRPr kumimoji="0" lang="en-US" sz="800" b="0" i="0" u="none" strike="noStrike" kern="1200" cap="none" spc="0" normalizeH="0" baseline="0" noProof="0">
              <a:ln>
                <a:noFill/>
              </a:ln>
              <a:solidFill>
                <a:srgbClr val="32363F"/>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FA2E61F1-6904-675E-7F90-254ABD951D4C}"/>
              </a:ext>
            </a:extLst>
          </p:cNvPr>
          <p:cNvSpPr txBox="1"/>
          <p:nvPr/>
        </p:nvSpPr>
        <p:spPr>
          <a:xfrm>
            <a:off x="3401880" y="5334689"/>
            <a:ext cx="2607731" cy="215444"/>
          </a:xfrm>
          <a:prstGeom prst="rect">
            <a:avLst/>
          </a:prstGeom>
          <a:noFill/>
        </p:spPr>
        <p:txBody>
          <a:bodyPr wrap="square" lIns="91440" tIns="45720" rIns="91440" bIns="4572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2363F"/>
                </a:solidFill>
                <a:effectLst/>
                <a:uLnTx/>
                <a:uFillTx/>
                <a:latin typeface="Arial" panose="020B0604020202020204" pitchFamily="34" charset="0"/>
                <a:ea typeface="+mn-ea"/>
                <a:cs typeface="Arial" panose="020B0604020202020204" pitchFamily="34" charset="0"/>
              </a:rPr>
              <a:t>Source: </a:t>
            </a:r>
            <a:r>
              <a:rPr kumimoji="0" lang="en-US" sz="800" b="0" i="0" u="none" strike="noStrike" kern="1200" cap="none" spc="0" normalizeH="0" baseline="0" noProof="0">
                <a:ln>
                  <a:noFill/>
                </a:ln>
                <a:solidFill>
                  <a:srgbClr val="32363F"/>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Boston Consulting Group</a:t>
            </a:r>
            <a:endParaRPr kumimoji="0" lang="en-US" sz="800" b="0" i="0" u="none" strike="noStrike" kern="1200" cap="none" spc="0" normalizeH="0" baseline="0" noProof="0">
              <a:ln>
                <a:noFill/>
              </a:ln>
              <a:solidFill>
                <a:srgbClr val="32363F"/>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B1C82F45-8E13-87F1-0446-EEBDD26A1252}"/>
              </a:ext>
            </a:extLst>
          </p:cNvPr>
          <p:cNvSpPr txBox="1"/>
          <p:nvPr/>
        </p:nvSpPr>
        <p:spPr>
          <a:xfrm>
            <a:off x="6221280" y="5334690"/>
            <a:ext cx="2607731" cy="215444"/>
          </a:xfrm>
          <a:prstGeom prst="rect">
            <a:avLst/>
          </a:prstGeom>
          <a:noFill/>
        </p:spPr>
        <p:txBody>
          <a:bodyPr wrap="square" lIns="91440" tIns="45720" rIns="91440" bIns="4572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2363F"/>
                </a:solidFill>
                <a:effectLst/>
                <a:uLnTx/>
                <a:uFillTx/>
                <a:latin typeface="Arial" panose="020B0604020202020204" pitchFamily="34" charset="0"/>
                <a:ea typeface="+mn-ea"/>
                <a:cs typeface="Arial" panose="020B0604020202020204" pitchFamily="34" charset="0"/>
              </a:rPr>
              <a:t>Source: </a:t>
            </a:r>
            <a:r>
              <a:rPr kumimoji="0" lang="en-US" sz="800" b="0" i="0" u="none" strike="noStrike" kern="1200" cap="none" spc="0" normalizeH="0" baseline="0" noProof="0">
                <a:ln>
                  <a:noFill/>
                </a:ln>
                <a:solidFill>
                  <a:srgbClr val="32363F"/>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National Association of Manufacturers</a:t>
            </a:r>
            <a:endParaRPr kumimoji="0" lang="en-US" sz="800" b="0" i="0" u="none" strike="noStrike" kern="1200" cap="none" spc="0" normalizeH="0" baseline="0" noProof="0">
              <a:ln>
                <a:noFill/>
              </a:ln>
              <a:solidFill>
                <a:srgbClr val="32363F"/>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502985DC-E84E-B1F6-BB20-5F94952F14C5}"/>
              </a:ext>
            </a:extLst>
          </p:cNvPr>
          <p:cNvSpPr txBox="1"/>
          <p:nvPr/>
        </p:nvSpPr>
        <p:spPr>
          <a:xfrm>
            <a:off x="8888280" y="5334690"/>
            <a:ext cx="2607731" cy="215444"/>
          </a:xfrm>
          <a:prstGeom prst="rect">
            <a:avLst/>
          </a:prstGeom>
          <a:noFill/>
        </p:spPr>
        <p:txBody>
          <a:bodyPr wrap="square" lIns="91440" tIns="45720" rIns="91440" bIns="4572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2363F"/>
                </a:solidFill>
                <a:effectLst/>
                <a:uLnTx/>
                <a:uFillTx/>
                <a:latin typeface="Arial" panose="020B0604020202020204" pitchFamily="34" charset="0"/>
                <a:ea typeface="+mn-ea"/>
                <a:cs typeface="Arial" panose="020B0604020202020204" pitchFamily="34" charset="0"/>
              </a:rPr>
              <a:t>Source: </a:t>
            </a:r>
            <a:r>
              <a:rPr kumimoji="0" lang="en-US" sz="800" b="0" i="0" u="none" strike="noStrike" kern="1200" cap="none" spc="0" normalizeH="0" baseline="0" noProof="0">
                <a:ln>
                  <a:noFill/>
                </a:ln>
                <a:solidFill>
                  <a:srgbClr val="32363F"/>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USDA Economic Research Service</a:t>
            </a:r>
            <a:endParaRPr kumimoji="0" lang="en-US" sz="800" b="0" i="0" u="none" strike="noStrike" kern="1200" cap="none" spc="0" normalizeH="0" baseline="0" noProof="0">
              <a:ln>
                <a:noFill/>
              </a:ln>
              <a:solidFill>
                <a:srgbClr val="32363F"/>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AB2D4F89-C0D8-0EA7-3EBD-13F70DDEEA38}"/>
              </a:ext>
            </a:extLst>
          </p:cNvPr>
          <p:cNvSpPr/>
          <p:nvPr/>
        </p:nvSpPr>
        <p:spPr>
          <a:xfrm>
            <a:off x="716367" y="2561853"/>
            <a:ext cx="2526947" cy="3191864"/>
          </a:xfrm>
          <a:prstGeom prst="rect">
            <a:avLst/>
          </a:prstGeom>
          <a:noFill/>
          <a:ln w="190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6" name="Group 5">
            <a:extLst>
              <a:ext uri="{FF2B5EF4-FFF2-40B4-BE49-F238E27FC236}">
                <a16:creationId xmlns:a16="http://schemas.microsoft.com/office/drawing/2014/main" id="{0B615B62-FE6D-141F-94FA-EA2ADC8084C6}"/>
              </a:ext>
            </a:extLst>
          </p:cNvPr>
          <p:cNvGrpSpPr/>
          <p:nvPr/>
        </p:nvGrpSpPr>
        <p:grpSpPr>
          <a:xfrm>
            <a:off x="1389303" y="1907857"/>
            <a:ext cx="1223683" cy="1223683"/>
            <a:chOff x="1041977" y="1430893"/>
            <a:chExt cx="917762" cy="917762"/>
          </a:xfrm>
        </p:grpSpPr>
        <p:sp>
          <p:nvSpPr>
            <p:cNvPr id="39" name="Oval 38">
              <a:extLst>
                <a:ext uri="{FF2B5EF4-FFF2-40B4-BE49-F238E27FC236}">
                  <a16:creationId xmlns:a16="http://schemas.microsoft.com/office/drawing/2014/main" id="{5538961B-0C37-54B0-90DD-120F27FBF622}"/>
                </a:ext>
              </a:extLst>
            </p:cNvPr>
            <p:cNvSpPr/>
            <p:nvPr/>
          </p:nvSpPr>
          <p:spPr>
            <a:xfrm>
              <a:off x="1041977" y="1430893"/>
              <a:ext cx="917762" cy="917762"/>
            </a:xfrm>
            <a:prstGeom prst="ellipse">
              <a:avLst/>
            </a:prstGeom>
            <a:gradFill flip="none" rotWithShape="1">
              <a:gsLst>
                <a:gs pos="0">
                  <a:schemeClr val="accent5"/>
                </a:gs>
                <a:gs pos="100000">
                  <a:schemeClr val="accent6"/>
                </a:gs>
              </a:gsLst>
              <a:lin ang="8100000" scaled="1"/>
              <a:tileRect/>
            </a:gradFill>
            <a:ln w="19050">
              <a:solidFill>
                <a:schemeClr val="bg1"/>
              </a:solidFill>
            </a:ln>
            <a:effectLst>
              <a:glow>
                <a:schemeClr val="accent1">
                  <a:alpha val="40000"/>
                </a:schemeClr>
              </a:glow>
              <a:outerShdw blurRad="194717"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0" name="Picture 19" descr="A picture containing icon&#10;&#10;Description automatically generated">
              <a:extLst>
                <a:ext uri="{FF2B5EF4-FFF2-40B4-BE49-F238E27FC236}">
                  <a16:creationId xmlns:a16="http://schemas.microsoft.com/office/drawing/2014/main" id="{4EF2065A-D820-E371-2548-19466E94202C}"/>
                </a:ext>
              </a:extLst>
            </p:cNvPr>
            <p:cNvPicPr>
              <a:picLocks noChangeAspect="1"/>
            </p:cNvPicPr>
            <p:nvPr/>
          </p:nvPicPr>
          <p:blipFill>
            <a:blip r:embed="rId7" cstate="screen">
              <a:biLevel thresh="25000"/>
              <a:extLst>
                <a:ext uri="{28A0092B-C50C-407E-A947-70E740481C1C}">
                  <a14:useLocalDpi xmlns:a14="http://schemas.microsoft.com/office/drawing/2010/main"/>
                </a:ext>
              </a:extLst>
            </a:blip>
            <a:stretch>
              <a:fillRect/>
            </a:stretch>
          </p:blipFill>
          <p:spPr>
            <a:xfrm>
              <a:off x="1232812" y="1634297"/>
              <a:ext cx="529055" cy="456288"/>
            </a:xfrm>
            <a:prstGeom prst="rect">
              <a:avLst/>
            </a:prstGeom>
          </p:spPr>
        </p:pic>
      </p:grpSp>
      <p:sp>
        <p:nvSpPr>
          <p:cNvPr id="27" name="Rectangle 26">
            <a:extLst>
              <a:ext uri="{FF2B5EF4-FFF2-40B4-BE49-F238E27FC236}">
                <a16:creationId xmlns:a16="http://schemas.microsoft.com/office/drawing/2014/main" id="{947B2F99-A45F-7E6C-5C79-74D86AD8A5BB}"/>
              </a:ext>
            </a:extLst>
          </p:cNvPr>
          <p:cNvSpPr/>
          <p:nvPr/>
        </p:nvSpPr>
        <p:spPr>
          <a:xfrm>
            <a:off x="3484619" y="2565852"/>
            <a:ext cx="2526947" cy="3191864"/>
          </a:xfrm>
          <a:prstGeom prst="rect">
            <a:avLst/>
          </a:prstGeom>
          <a:noFill/>
          <a:ln w="190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D71A37B8-5C1E-CCD8-F5B2-AEFFD5209349}"/>
              </a:ext>
            </a:extLst>
          </p:cNvPr>
          <p:cNvSpPr/>
          <p:nvPr/>
        </p:nvSpPr>
        <p:spPr>
          <a:xfrm>
            <a:off x="6184969" y="2590137"/>
            <a:ext cx="2526947" cy="3191864"/>
          </a:xfrm>
          <a:prstGeom prst="rect">
            <a:avLst/>
          </a:prstGeom>
          <a:noFill/>
          <a:ln w="190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CD18F240-C827-DAF1-0727-B76D15B6D935}"/>
              </a:ext>
            </a:extLst>
          </p:cNvPr>
          <p:cNvSpPr/>
          <p:nvPr/>
        </p:nvSpPr>
        <p:spPr>
          <a:xfrm>
            <a:off x="8919725" y="2589941"/>
            <a:ext cx="2526947" cy="3191864"/>
          </a:xfrm>
          <a:prstGeom prst="rect">
            <a:avLst/>
          </a:prstGeom>
          <a:noFill/>
          <a:ln w="190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1" name="Group 20">
            <a:extLst>
              <a:ext uri="{FF2B5EF4-FFF2-40B4-BE49-F238E27FC236}">
                <a16:creationId xmlns:a16="http://schemas.microsoft.com/office/drawing/2014/main" id="{5697D1A0-81BB-C959-534F-F0E48E672DE3}"/>
              </a:ext>
            </a:extLst>
          </p:cNvPr>
          <p:cNvGrpSpPr/>
          <p:nvPr/>
        </p:nvGrpSpPr>
        <p:grpSpPr>
          <a:xfrm>
            <a:off x="4163880" y="1921305"/>
            <a:ext cx="1223683" cy="1223683"/>
            <a:chOff x="3122910" y="1440979"/>
            <a:chExt cx="917762" cy="917762"/>
          </a:xfrm>
        </p:grpSpPr>
        <p:sp>
          <p:nvSpPr>
            <p:cNvPr id="41" name="Oval 40">
              <a:extLst>
                <a:ext uri="{FF2B5EF4-FFF2-40B4-BE49-F238E27FC236}">
                  <a16:creationId xmlns:a16="http://schemas.microsoft.com/office/drawing/2014/main" id="{1323C254-2CFE-6CE6-3FC6-B0958D32C143}"/>
                </a:ext>
              </a:extLst>
            </p:cNvPr>
            <p:cNvSpPr/>
            <p:nvPr/>
          </p:nvSpPr>
          <p:spPr>
            <a:xfrm>
              <a:off x="3122910" y="1440979"/>
              <a:ext cx="917762" cy="917762"/>
            </a:xfrm>
            <a:prstGeom prst="ellipse">
              <a:avLst/>
            </a:prstGeom>
            <a:gradFill flip="none" rotWithShape="1">
              <a:gsLst>
                <a:gs pos="0">
                  <a:schemeClr val="accent3"/>
                </a:gs>
                <a:gs pos="100000">
                  <a:schemeClr val="accent4"/>
                </a:gs>
              </a:gsLst>
              <a:lin ang="8100000" scaled="1"/>
              <a:tileRect/>
            </a:gradFill>
            <a:ln w="19050">
              <a:solidFill>
                <a:schemeClr val="bg1"/>
              </a:solidFill>
            </a:ln>
            <a:effectLst>
              <a:outerShdw blurRad="190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6" name="Group 15">
              <a:extLst>
                <a:ext uri="{FF2B5EF4-FFF2-40B4-BE49-F238E27FC236}">
                  <a16:creationId xmlns:a16="http://schemas.microsoft.com/office/drawing/2014/main" id="{1A046D0A-8949-4CD5-A684-96F33F55E64C}"/>
                </a:ext>
              </a:extLst>
            </p:cNvPr>
            <p:cNvGrpSpPr/>
            <p:nvPr/>
          </p:nvGrpSpPr>
          <p:grpSpPr>
            <a:xfrm>
              <a:off x="3290526" y="1715305"/>
              <a:ext cx="591048" cy="416672"/>
              <a:chOff x="4545961" y="3769936"/>
              <a:chExt cx="755280" cy="532452"/>
            </a:xfrm>
          </p:grpSpPr>
          <p:pic>
            <p:nvPicPr>
              <p:cNvPr id="18" name="Picture 17" descr="A picture containing light&#10;&#10;Description automatically generated">
                <a:extLst>
                  <a:ext uri="{FF2B5EF4-FFF2-40B4-BE49-F238E27FC236}">
                    <a16:creationId xmlns:a16="http://schemas.microsoft.com/office/drawing/2014/main" id="{C928A540-5EF7-1BE8-6B31-881DEB6EC6F2}"/>
                  </a:ext>
                </a:extLst>
              </p:cNvPr>
              <p:cNvPicPr>
                <a:picLocks noChangeAspect="1"/>
              </p:cNvPicPr>
              <p:nvPr/>
            </p:nvPicPr>
            <p:blipFill>
              <a:blip r:embed="rId8" cstate="screen">
                <a:biLevel thresh="25000"/>
                <a:extLst>
                  <a:ext uri="{28A0092B-C50C-407E-A947-70E740481C1C}">
                    <a14:useLocalDpi xmlns:a14="http://schemas.microsoft.com/office/drawing/2010/main"/>
                  </a:ext>
                </a:extLst>
              </a:blip>
              <a:stretch>
                <a:fillRect/>
              </a:stretch>
            </p:blipFill>
            <p:spPr>
              <a:xfrm>
                <a:off x="4545961" y="3797439"/>
                <a:ext cx="755280" cy="504949"/>
              </a:xfrm>
              <a:prstGeom prst="rect">
                <a:avLst/>
              </a:prstGeom>
            </p:spPr>
          </p:pic>
          <p:pic>
            <p:nvPicPr>
              <p:cNvPr id="19" name="Picture 18" descr="Icon&#10;&#10;Description automatically generated">
                <a:extLst>
                  <a:ext uri="{FF2B5EF4-FFF2-40B4-BE49-F238E27FC236}">
                    <a16:creationId xmlns:a16="http://schemas.microsoft.com/office/drawing/2014/main" id="{EB185720-30BE-80EE-285E-F5B6AA9EAB98}"/>
                  </a:ext>
                </a:extLst>
              </p:cNvPr>
              <p:cNvPicPr>
                <a:picLocks noChangeAspect="1"/>
              </p:cNvPicPr>
              <p:nvPr/>
            </p:nvPicPr>
            <p:blipFill>
              <a:blip r:embed="rId9" cstate="screen">
                <a:biLevel thresh="25000"/>
                <a:extLst>
                  <a:ext uri="{28A0092B-C50C-407E-A947-70E740481C1C}">
                    <a14:useLocalDpi xmlns:a14="http://schemas.microsoft.com/office/drawing/2010/main"/>
                  </a:ext>
                </a:extLst>
              </a:blip>
              <a:stretch>
                <a:fillRect/>
              </a:stretch>
            </p:blipFill>
            <p:spPr>
              <a:xfrm rot="19568958">
                <a:off x="4778237" y="3769936"/>
                <a:ext cx="519548" cy="202962"/>
              </a:xfrm>
              <a:prstGeom prst="rect">
                <a:avLst/>
              </a:prstGeom>
            </p:spPr>
          </p:pic>
        </p:grpSp>
      </p:grpSp>
      <p:grpSp>
        <p:nvGrpSpPr>
          <p:cNvPr id="22" name="Group 21">
            <a:extLst>
              <a:ext uri="{FF2B5EF4-FFF2-40B4-BE49-F238E27FC236}">
                <a16:creationId xmlns:a16="http://schemas.microsoft.com/office/drawing/2014/main" id="{07263B62-103A-D711-0764-176C0072D531}"/>
              </a:ext>
            </a:extLst>
          </p:cNvPr>
          <p:cNvGrpSpPr/>
          <p:nvPr/>
        </p:nvGrpSpPr>
        <p:grpSpPr>
          <a:xfrm>
            <a:off x="6871879" y="1934752"/>
            <a:ext cx="1223683" cy="1223683"/>
            <a:chOff x="5237460" y="1451064"/>
            <a:chExt cx="917762" cy="917762"/>
          </a:xfrm>
        </p:grpSpPr>
        <p:sp>
          <p:nvSpPr>
            <p:cNvPr id="42" name="Oval 41">
              <a:extLst>
                <a:ext uri="{FF2B5EF4-FFF2-40B4-BE49-F238E27FC236}">
                  <a16:creationId xmlns:a16="http://schemas.microsoft.com/office/drawing/2014/main" id="{939AECAE-3BBA-1DA2-E89A-43784D64A0CE}"/>
                </a:ext>
              </a:extLst>
            </p:cNvPr>
            <p:cNvSpPr/>
            <p:nvPr/>
          </p:nvSpPr>
          <p:spPr>
            <a:xfrm>
              <a:off x="5237460" y="1451064"/>
              <a:ext cx="917762" cy="917762"/>
            </a:xfrm>
            <a:prstGeom prst="ellipse">
              <a:avLst/>
            </a:prstGeom>
            <a:gradFill flip="none" rotWithShape="1">
              <a:gsLst>
                <a:gs pos="0">
                  <a:srgbClr val="5338D3"/>
                </a:gs>
                <a:gs pos="100000">
                  <a:srgbClr val="4C006D"/>
                </a:gs>
              </a:gsLst>
              <a:lin ang="8100000" scaled="1"/>
              <a:tileRect/>
            </a:gradFill>
            <a:ln w="19050">
              <a:solidFill>
                <a:schemeClr val="bg1"/>
              </a:solidFill>
            </a:ln>
            <a:effectLst>
              <a:outerShdw blurRad="190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3" name="Graphic 22">
              <a:extLst>
                <a:ext uri="{FF2B5EF4-FFF2-40B4-BE49-F238E27FC236}">
                  <a16:creationId xmlns:a16="http://schemas.microsoft.com/office/drawing/2014/main" id="{7842B210-7C9A-4E83-9E95-F7F17602764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93045" y="1654467"/>
              <a:ext cx="424098" cy="489733"/>
            </a:xfrm>
            <a:prstGeom prst="rect">
              <a:avLst/>
            </a:prstGeom>
          </p:spPr>
        </p:pic>
      </p:grpSp>
      <p:grpSp>
        <p:nvGrpSpPr>
          <p:cNvPr id="26" name="Group 25">
            <a:extLst>
              <a:ext uri="{FF2B5EF4-FFF2-40B4-BE49-F238E27FC236}">
                <a16:creationId xmlns:a16="http://schemas.microsoft.com/office/drawing/2014/main" id="{417DF9D5-3732-CF15-727E-E2E9F7290DB4}"/>
              </a:ext>
            </a:extLst>
          </p:cNvPr>
          <p:cNvGrpSpPr/>
          <p:nvPr/>
        </p:nvGrpSpPr>
        <p:grpSpPr>
          <a:xfrm>
            <a:off x="9600973" y="1934752"/>
            <a:ext cx="1223683" cy="1223683"/>
            <a:chOff x="7200730" y="1451064"/>
            <a:chExt cx="917762" cy="917762"/>
          </a:xfrm>
        </p:grpSpPr>
        <p:sp>
          <p:nvSpPr>
            <p:cNvPr id="43" name="Oval 42">
              <a:extLst>
                <a:ext uri="{FF2B5EF4-FFF2-40B4-BE49-F238E27FC236}">
                  <a16:creationId xmlns:a16="http://schemas.microsoft.com/office/drawing/2014/main" id="{B3F75E24-FBCD-3AAC-6F88-8B3FD79C7EBA}"/>
                </a:ext>
              </a:extLst>
            </p:cNvPr>
            <p:cNvSpPr/>
            <p:nvPr/>
          </p:nvSpPr>
          <p:spPr>
            <a:xfrm>
              <a:off x="7200730" y="1451064"/>
              <a:ext cx="917762" cy="917762"/>
            </a:xfrm>
            <a:prstGeom prst="ellipse">
              <a:avLst/>
            </a:prstGeom>
            <a:gradFill flip="none" rotWithShape="1">
              <a:gsLst>
                <a:gs pos="0">
                  <a:schemeClr val="accent5"/>
                </a:gs>
                <a:gs pos="100000">
                  <a:schemeClr val="accent6"/>
                </a:gs>
              </a:gsLst>
              <a:lin ang="8100000" scaled="1"/>
              <a:tileRect/>
            </a:gradFill>
            <a:ln w="19050">
              <a:solidFill>
                <a:schemeClr val="bg1"/>
              </a:solidFill>
            </a:ln>
            <a:effectLst>
              <a:glow>
                <a:schemeClr val="accent1">
                  <a:alpha val="40000"/>
                </a:schemeClr>
              </a:glow>
              <a:outerShdw blurRad="194717"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 name="Graphic 24" descr="Neighborhood outline">
              <a:extLst>
                <a:ext uri="{FF2B5EF4-FFF2-40B4-BE49-F238E27FC236}">
                  <a16:creationId xmlns:a16="http://schemas.microsoft.com/office/drawing/2014/main" id="{23E852D3-7FBC-DC3F-774B-064701E18561}"/>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354432" y="1605332"/>
              <a:ext cx="539462" cy="539462"/>
            </a:xfrm>
            <a:prstGeom prst="rect">
              <a:avLst/>
            </a:prstGeom>
          </p:spPr>
        </p:pic>
        <p:pic>
          <p:nvPicPr>
            <p:cNvPr id="29" name="Graphic 28" descr="Deciduous tree outline">
              <a:extLst>
                <a:ext uri="{FF2B5EF4-FFF2-40B4-BE49-F238E27FC236}">
                  <a16:creationId xmlns:a16="http://schemas.microsoft.com/office/drawing/2014/main" id="{D471F543-DDC6-C5A6-07C8-CCF2025F9D62}"/>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810168" y="1721690"/>
              <a:ext cx="199700" cy="199700"/>
            </a:xfrm>
            <a:prstGeom prst="rect">
              <a:avLst/>
            </a:prstGeom>
          </p:spPr>
        </p:pic>
      </p:grpSp>
    </p:spTree>
    <p:extLst>
      <p:ext uri="{BB962C8B-B14F-4D97-AF65-F5344CB8AC3E}">
        <p14:creationId xmlns:p14="http://schemas.microsoft.com/office/powerpoint/2010/main" val="182023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FC8948-917C-FE22-A958-7E08DA74A5CD}"/>
              </a:ext>
            </a:extLst>
          </p:cNvPr>
          <p:cNvSpPr/>
          <p:nvPr/>
        </p:nvSpPr>
        <p:spPr>
          <a:xfrm>
            <a:off x="5918533" y="1584117"/>
            <a:ext cx="6358528" cy="5032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2363F"/>
                </a:solidFill>
                <a:effectLst/>
                <a:uLnTx/>
                <a:uFillTx/>
                <a:latin typeface="Arial" panose="020B0604020202020204"/>
                <a:ea typeface="+mn-ea"/>
                <a:cs typeface="+mn-cs"/>
              </a:rPr>
              <a:t>       Smart Manufacturing Use Cases</a:t>
            </a:r>
          </a:p>
        </p:txBody>
      </p:sp>
      <p:sp>
        <p:nvSpPr>
          <p:cNvPr id="2" name="Rectangle 1">
            <a:extLst>
              <a:ext uri="{FF2B5EF4-FFF2-40B4-BE49-F238E27FC236}">
                <a16:creationId xmlns:a16="http://schemas.microsoft.com/office/drawing/2014/main" id="{B94C5732-DA36-34F0-C226-D8C55A745257}"/>
              </a:ext>
            </a:extLst>
          </p:cNvPr>
          <p:cNvSpPr/>
          <p:nvPr/>
        </p:nvSpPr>
        <p:spPr>
          <a:xfrm>
            <a:off x="85061" y="1590695"/>
            <a:ext cx="5833472" cy="5032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2363F"/>
                </a:solidFill>
                <a:effectLst/>
                <a:uLnTx/>
                <a:uFillTx/>
                <a:latin typeface="Arial" panose="020B0604020202020204"/>
                <a:ea typeface="+mn-ea"/>
                <a:cs typeface="+mn-cs"/>
              </a:rPr>
              <a:t>      Smart Manufacturing Technologies and Methods </a:t>
            </a:r>
          </a:p>
        </p:txBody>
      </p:sp>
      <p:sp>
        <p:nvSpPr>
          <p:cNvPr id="3" name="Slide Number Placeholder 2">
            <a:extLst>
              <a:ext uri="{FF2B5EF4-FFF2-40B4-BE49-F238E27FC236}">
                <a16:creationId xmlns:a16="http://schemas.microsoft.com/office/drawing/2014/main" id="{E1A936CF-3FE6-4372-B229-4A0EBFA1C61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58575A">
                  <a:lumMod val="40000"/>
                  <a:lumOff val="60000"/>
                </a:srgbClr>
              </a:solidFill>
              <a:effectLst/>
              <a:uLnTx/>
              <a:uFillTx/>
              <a:latin typeface="Calibri" panose="020F0502020204030204" pitchFamily="34" charset="0"/>
              <a:ea typeface="+mn-ea"/>
              <a:cs typeface="Calibri" panose="020F0502020204030204" pitchFamily="34" charset="0"/>
            </a:endParaRPr>
          </a:p>
        </p:txBody>
      </p:sp>
      <p:sp>
        <p:nvSpPr>
          <p:cNvPr id="4" name="Title 3">
            <a:extLst>
              <a:ext uri="{FF2B5EF4-FFF2-40B4-BE49-F238E27FC236}">
                <a16:creationId xmlns:a16="http://schemas.microsoft.com/office/drawing/2014/main" id="{1A7B3E0A-8C89-9D6A-B302-CFE7E95BEE1E}"/>
              </a:ext>
            </a:extLst>
          </p:cNvPr>
          <p:cNvSpPr>
            <a:spLocks noGrp="1"/>
          </p:cNvSpPr>
          <p:nvPr>
            <p:ph type="title"/>
          </p:nvPr>
        </p:nvSpPr>
        <p:spPr>
          <a:xfrm>
            <a:off x="0" y="-1"/>
            <a:ext cx="12191998" cy="1067536"/>
          </a:xfrm>
        </p:spPr>
        <p:txBody>
          <a:bodyPr anchor="b">
            <a:normAutofit/>
          </a:bodyPr>
          <a:lstStyle/>
          <a:p>
            <a:pPr algn="ctr"/>
            <a:r>
              <a:rPr lang="en-US" sz="3600" dirty="0">
                <a:effectLst/>
                <a:latin typeface="+mj-lt"/>
                <a:ea typeface="Times New Roman" panose="02020603050405020304" pitchFamily="18" charset="0"/>
                <a:cs typeface="Times New Roman" panose="02020603050405020304" pitchFamily="18" charset="0"/>
              </a:rPr>
              <a:t>SM Learning System </a:t>
            </a:r>
            <a:r>
              <a:rPr lang="en-US" sz="3600" dirty="0">
                <a:latin typeface="+mj-lt"/>
                <a:ea typeface="Times New Roman" panose="02020603050405020304" pitchFamily="18" charset="0"/>
                <a:cs typeface="Times New Roman" panose="02020603050405020304" pitchFamily="18" charset="0"/>
              </a:rPr>
              <a:t>+ </a:t>
            </a:r>
            <a:r>
              <a:rPr lang="en-US" sz="3600" dirty="0">
                <a:effectLst/>
                <a:latin typeface="+mj-lt"/>
                <a:ea typeface="Times New Roman" panose="02020603050405020304" pitchFamily="18" charset="0"/>
                <a:cs typeface="Times New Roman" panose="02020603050405020304" pitchFamily="18" charset="0"/>
              </a:rPr>
              <a:t>2 Day Training</a:t>
            </a:r>
            <a:endParaRPr lang="en-US" sz="3600" dirty="0">
              <a:latin typeface="+mj-lt"/>
            </a:endParaRPr>
          </a:p>
        </p:txBody>
      </p:sp>
      <p:sp>
        <p:nvSpPr>
          <p:cNvPr id="8" name="TextBox 7">
            <a:extLst>
              <a:ext uri="{FF2B5EF4-FFF2-40B4-BE49-F238E27FC236}">
                <a16:creationId xmlns:a16="http://schemas.microsoft.com/office/drawing/2014/main" id="{E149E7C6-9AED-A47C-3C7E-E54C48B4D9D6}"/>
              </a:ext>
            </a:extLst>
          </p:cNvPr>
          <p:cNvSpPr txBox="1"/>
          <p:nvPr/>
        </p:nvSpPr>
        <p:spPr>
          <a:xfrm>
            <a:off x="3125038" y="6283332"/>
            <a:ext cx="611204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2363F"/>
                </a:solidFill>
                <a:effectLst/>
                <a:uLnTx/>
                <a:uFillTx/>
                <a:latin typeface="Arial" panose="020B0604020202020204"/>
                <a:ea typeface="+mn-ea"/>
                <a:cs typeface="+mn-cs"/>
                <a:hlinkClick r:id="rId3"/>
              </a:rPr>
              <a:t>Smart Manufacturing Learning System - CESMII</a:t>
            </a:r>
            <a:endParaRPr kumimoji="0" lang="en-US" sz="1200" b="0" i="0" u="none" strike="noStrike" kern="1200" cap="none" spc="0" normalizeH="0" baseline="0" noProof="0" dirty="0">
              <a:ln>
                <a:noFill/>
              </a:ln>
              <a:solidFill>
                <a:srgbClr val="32363F"/>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5EEAD4B5-5311-1CC5-4644-2FE8544E1973}"/>
              </a:ext>
            </a:extLst>
          </p:cNvPr>
          <p:cNvPicPr>
            <a:picLocks noChangeAspect="1"/>
          </p:cNvPicPr>
          <p:nvPr/>
        </p:nvPicPr>
        <p:blipFill>
          <a:blip r:embed="rId4"/>
          <a:stretch>
            <a:fillRect/>
          </a:stretch>
        </p:blipFill>
        <p:spPr>
          <a:xfrm>
            <a:off x="4650345" y="2204258"/>
            <a:ext cx="2235943" cy="1563151"/>
          </a:xfrm>
          <a:prstGeom prst="rect">
            <a:avLst/>
          </a:prstGeom>
        </p:spPr>
      </p:pic>
      <p:sp>
        <p:nvSpPr>
          <p:cNvPr id="12" name="TextBox 11">
            <a:extLst>
              <a:ext uri="{FF2B5EF4-FFF2-40B4-BE49-F238E27FC236}">
                <a16:creationId xmlns:a16="http://schemas.microsoft.com/office/drawing/2014/main" id="{2C1BFE55-8290-D0EB-A89B-B7D10B0603E9}"/>
              </a:ext>
            </a:extLst>
          </p:cNvPr>
          <p:cNvSpPr txBox="1"/>
          <p:nvPr/>
        </p:nvSpPr>
        <p:spPr>
          <a:xfrm>
            <a:off x="578723" y="1921721"/>
            <a:ext cx="4051393" cy="4441216"/>
          </a:xfrm>
          <a:prstGeom prst="rect">
            <a:avLst/>
          </a:prstGeom>
          <a:noFill/>
        </p:spPr>
        <p:txBody>
          <a:bodyPr wrap="square" rtlCol="0">
            <a:spAutoFit/>
          </a:bodyPr>
          <a:lstStyle/>
          <a:p>
            <a:pPr marL="342900" marR="0" lvl="0" indent="-342900" algn="l" defTabSz="914400" rtl="0" eaLnBrk="1" fontAlgn="auto" latinLnBrk="0" hangingPunct="1">
              <a:lnSpc>
                <a:spcPct val="105000"/>
              </a:lnSpc>
              <a:spcBef>
                <a:spcPts val="0"/>
              </a:spcBef>
              <a:spcAft>
                <a:spcPts val="0"/>
              </a:spcAft>
              <a:buClrTx/>
              <a:buSzTx/>
              <a:buFont typeface="Symbol" panose="05050102010706020507" pitchFamily="18" charset="2"/>
              <a:buChar char=""/>
              <a:tabLst>
                <a:tab pos="457200" algn="l"/>
              </a:tabLst>
              <a:defRPr/>
            </a:pPr>
            <a:r>
              <a:rPr kumimoji="0" lang="en-US" sz="14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Intro to Smart Manufacturing</a:t>
            </a:r>
          </a:p>
          <a:p>
            <a:pPr marL="742950" marR="0" lvl="1" indent="-28575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The Value of Smart Manufacturing</a:t>
            </a:r>
          </a:p>
          <a:p>
            <a:pPr marL="742950" marR="0" lvl="1" indent="-28575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Use of Data for CI/Lean</a:t>
            </a:r>
          </a:p>
          <a:p>
            <a:pPr marL="742950" marR="0" lvl="1" indent="-28575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Introduction to the SMLS</a:t>
            </a:r>
          </a:p>
          <a:p>
            <a:pPr marL="342900" marR="0" lvl="0" indent="-342900" algn="l" defTabSz="914400" rtl="0" eaLnBrk="1" fontAlgn="auto" latinLnBrk="0" hangingPunct="1">
              <a:lnSpc>
                <a:spcPct val="105000"/>
              </a:lnSpc>
              <a:spcBef>
                <a:spcPts val="0"/>
              </a:spcBef>
              <a:spcAft>
                <a:spcPts val="0"/>
              </a:spcAft>
              <a:buClrTx/>
              <a:buSzTx/>
              <a:buFont typeface="Symbol" panose="05050102010706020507" pitchFamily="18" charset="2"/>
              <a:buChar char=""/>
              <a:tabLst>
                <a:tab pos="457200" algn="l"/>
              </a:tabLst>
              <a:defRPr/>
            </a:pPr>
            <a:r>
              <a:rPr kumimoji="0" lang="en-US" sz="14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Data Capture and Information Modeling</a:t>
            </a:r>
          </a:p>
          <a:p>
            <a:pPr marL="742950" marR="0" lvl="1" indent="-28575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I/O Layer – Purpose &amp; Fit</a:t>
            </a:r>
          </a:p>
          <a:p>
            <a:pPr marL="742950" marR="0" lvl="1" indent="-28575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Automation to Edge to App</a:t>
            </a:r>
          </a:p>
          <a:p>
            <a:pPr marL="742950" marR="0" lvl="1" indent="-28575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Wireless Sensors to Edge to App</a:t>
            </a:r>
          </a:p>
          <a:p>
            <a:pPr marL="342900" marR="0" lvl="0" indent="-342900" algn="l" defTabSz="914400" rtl="0" eaLnBrk="1" fontAlgn="auto" latinLnBrk="0" hangingPunct="1">
              <a:lnSpc>
                <a:spcPct val="105000"/>
              </a:lnSpc>
              <a:spcBef>
                <a:spcPts val="0"/>
              </a:spcBef>
              <a:spcAft>
                <a:spcPts val="0"/>
              </a:spcAft>
              <a:buClrTx/>
              <a:buSzTx/>
              <a:buFont typeface="Symbol" panose="05050102010706020507" pitchFamily="18" charset="2"/>
              <a:buChar char=""/>
              <a:tabLst>
                <a:tab pos="457200" algn="l"/>
              </a:tabLst>
              <a:defRPr/>
            </a:pPr>
            <a:r>
              <a:rPr kumimoji="0" lang="en-US" sz="14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Automation, IIoT and SM</a:t>
            </a:r>
          </a:p>
          <a:p>
            <a:pPr marL="742950" marR="0" lvl="1" indent="-28575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Role &amp; function of the PLC, HMI, SCADA</a:t>
            </a:r>
          </a:p>
          <a:p>
            <a:pPr marL="742950" marR="0" lvl="1" indent="-28575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Role &amp; function of IIoT/SM Platforms</a:t>
            </a:r>
          </a:p>
          <a:p>
            <a:pPr marL="342900" marR="0" lvl="0" indent="-342900" algn="l" defTabSz="914400" rtl="0" eaLnBrk="1" fontAlgn="auto" latinLnBrk="0" hangingPunct="1">
              <a:lnSpc>
                <a:spcPct val="105000"/>
              </a:lnSpc>
              <a:spcBef>
                <a:spcPts val="0"/>
              </a:spcBef>
              <a:spcAft>
                <a:spcPts val="0"/>
              </a:spcAft>
              <a:buClrTx/>
              <a:buSzTx/>
              <a:buFont typeface="Symbol" panose="05050102010706020507" pitchFamily="18" charset="2"/>
              <a:buChar char=""/>
              <a:tabLst>
                <a:tab pos="457200" algn="l"/>
              </a:tabLst>
              <a:defRPr/>
            </a:pPr>
            <a:r>
              <a:rPr kumimoji="0" lang="en-US" sz="14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Edge and Cloud </a:t>
            </a:r>
          </a:p>
          <a:p>
            <a:pPr marL="742950" marR="0" lvl="1" indent="-28575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Connectivity</a:t>
            </a:r>
          </a:p>
          <a:p>
            <a:pPr marL="742950" marR="0" lvl="1" indent="-28575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Protocols</a:t>
            </a:r>
          </a:p>
          <a:p>
            <a:pPr marL="342900" marR="0" lvl="0" indent="-342900" algn="l" defTabSz="914400" rtl="0" eaLnBrk="1" fontAlgn="auto" latinLnBrk="0" hangingPunct="1">
              <a:lnSpc>
                <a:spcPct val="105000"/>
              </a:lnSpc>
              <a:spcBef>
                <a:spcPts val="0"/>
              </a:spcBef>
              <a:spcAft>
                <a:spcPts val="0"/>
              </a:spcAft>
              <a:buClrTx/>
              <a:buSzTx/>
              <a:buFont typeface="Symbol" panose="05050102010706020507" pitchFamily="18" charset="2"/>
              <a:buChar char=""/>
              <a:tabLst>
                <a:tab pos="457200" algn="l"/>
              </a:tabLst>
              <a:defRPr/>
            </a:pPr>
            <a:r>
              <a:rPr kumimoji="0" lang="en-US" sz="14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Cybersecurity </a:t>
            </a:r>
          </a:p>
          <a:p>
            <a:pPr marL="342900" marR="0" lvl="0" indent="-342900" algn="l" defTabSz="914400" rtl="0" eaLnBrk="1" fontAlgn="auto" latinLnBrk="0" hangingPunct="1">
              <a:lnSpc>
                <a:spcPct val="105000"/>
              </a:lnSpc>
              <a:spcBef>
                <a:spcPts val="0"/>
              </a:spcBef>
              <a:spcAft>
                <a:spcPts val="0"/>
              </a:spcAft>
              <a:buClrTx/>
              <a:buSzTx/>
              <a:buFont typeface="Symbol" panose="05050102010706020507" pitchFamily="18" charset="2"/>
              <a:buChar char=""/>
              <a:tabLst>
                <a:tab pos="457200" algn="l"/>
              </a:tabLst>
              <a:defRPr/>
            </a:pPr>
            <a:r>
              <a:rPr kumimoji="0" lang="en-US" sz="14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SM Innovation Platform </a:t>
            </a:r>
          </a:p>
          <a:p>
            <a:pPr marL="742950" marR="0" lvl="1" indent="-28575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Data Collection</a:t>
            </a:r>
          </a:p>
          <a:p>
            <a:pPr marL="742950" marR="0" lvl="1" indent="-28575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Data Contextualization</a:t>
            </a:r>
          </a:p>
          <a:p>
            <a:pPr marL="742950" marR="0" lvl="1" indent="-28575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System Design</a:t>
            </a:r>
          </a:p>
          <a:p>
            <a:pPr marL="742950" marR="0" lvl="1" indent="-28575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Platform Configuration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2363F"/>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FC9114EE-4811-6E75-9A7B-87859582396B}"/>
              </a:ext>
            </a:extLst>
          </p:cNvPr>
          <p:cNvSpPr txBox="1"/>
          <p:nvPr/>
        </p:nvSpPr>
        <p:spPr>
          <a:xfrm>
            <a:off x="6971674" y="1934877"/>
            <a:ext cx="4725023" cy="3568669"/>
          </a:xfrm>
          <a:prstGeom prst="rect">
            <a:avLst/>
          </a:prstGeom>
          <a:noFill/>
        </p:spPr>
        <p:txBody>
          <a:bodyPr wrap="square" rtlCol="0">
            <a:spAutoFit/>
          </a:bodyPr>
          <a:lstStyle/>
          <a:p>
            <a:pPr marL="342900" marR="0" lvl="0" indent="-342900" algn="l" defTabSz="914400" rtl="0" eaLnBrk="1" fontAlgn="auto" latinLnBrk="0" hangingPunct="1">
              <a:lnSpc>
                <a:spcPct val="105000"/>
              </a:lnSpc>
              <a:spcBef>
                <a:spcPts val="0"/>
              </a:spcBef>
              <a:spcAft>
                <a:spcPts val="0"/>
              </a:spcAft>
              <a:buClrTx/>
              <a:buSzTx/>
              <a:buFont typeface="Symbol" panose="05050102010706020507" pitchFamily="18" charset="2"/>
              <a:buChar char=""/>
              <a:tabLst>
                <a:tab pos="457200" algn="l"/>
              </a:tabLst>
              <a:defRPr/>
            </a:pPr>
            <a:r>
              <a:rPr kumimoji="0" lang="en-US" sz="14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Production</a:t>
            </a:r>
          </a:p>
          <a:p>
            <a:pPr marL="742950" marR="0" lvl="1" indent="-28575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Production Monitoring, Asset Utilization, Constraint Analysis, etc. via Counting, Weighing, Timing, Temperature, Speed, Machine State, Cycle Time, Energy Consumption &amp; Management, General Analytics, etc.</a:t>
            </a:r>
          </a:p>
          <a:p>
            <a:pPr marL="742950" marR="0" lvl="1" indent="-28575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tab pos="914400" algn="l"/>
              </a:tabLst>
              <a:defRPr/>
            </a:pPr>
            <a:r>
              <a:rPr kumimoji="0" lang="en-US" sz="12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Measuring Non-Productive Time (Uptime Losses, Downtime Losses, Cycle Time Losses, Quality Losses)</a:t>
            </a:r>
          </a:p>
          <a:p>
            <a:pPr marL="742950" marR="0" lvl="1" indent="-28575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tab pos="914400" algn="l"/>
              </a:tabLst>
              <a:defRPr/>
            </a:pPr>
            <a:r>
              <a:rPr kumimoji="0" lang="en-US" sz="12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Sustainable Manufacturing</a:t>
            </a:r>
          </a:p>
          <a:p>
            <a:pPr marL="342900" marR="0" lvl="0" indent="-342900" algn="l" defTabSz="914400" rtl="0" eaLnBrk="1" fontAlgn="auto" latinLnBrk="0" hangingPunct="1">
              <a:lnSpc>
                <a:spcPct val="105000"/>
              </a:lnSpc>
              <a:spcBef>
                <a:spcPts val="0"/>
              </a:spcBef>
              <a:spcAft>
                <a:spcPts val="0"/>
              </a:spcAft>
              <a:buClrTx/>
              <a:buSzTx/>
              <a:buFont typeface="Symbol" panose="05050102010706020507" pitchFamily="18" charset="2"/>
              <a:buChar char=""/>
              <a:tabLst>
                <a:tab pos="457200" algn="l"/>
              </a:tabLst>
              <a:defRPr/>
            </a:pPr>
            <a:r>
              <a:rPr kumimoji="0" lang="en-US" sz="14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Quality</a:t>
            </a:r>
          </a:p>
          <a:p>
            <a:pPr marL="742950" marR="0" lvl="1" indent="-28575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tab pos="914400" algn="l"/>
              </a:tabLst>
              <a:defRPr/>
            </a:pPr>
            <a:r>
              <a:rPr kumimoji="0" lang="en-US" sz="12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Product and Process Quality via Temperature, Weight, Vibration, Time/Speed, etc.</a:t>
            </a:r>
          </a:p>
          <a:p>
            <a:pPr marL="742950" marR="0" lvl="1" indent="-28575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tab pos="914400" algn="l"/>
              </a:tabLst>
              <a:defRPr/>
            </a:pPr>
            <a:r>
              <a:rPr kumimoji="0" lang="en-US" sz="12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Manual Data Entry to Augment Automated Data Collection</a:t>
            </a:r>
          </a:p>
          <a:p>
            <a:pPr marL="342900" marR="0" lvl="0" indent="-342900" algn="l" defTabSz="914400" rtl="0" eaLnBrk="1" fontAlgn="auto" latinLnBrk="0" hangingPunct="1">
              <a:lnSpc>
                <a:spcPct val="105000"/>
              </a:lnSpc>
              <a:spcBef>
                <a:spcPts val="0"/>
              </a:spcBef>
              <a:spcAft>
                <a:spcPts val="0"/>
              </a:spcAft>
              <a:buClrTx/>
              <a:buSzTx/>
              <a:buFont typeface="Symbol" panose="05050102010706020507" pitchFamily="18" charset="2"/>
              <a:buChar char=""/>
              <a:tabLst>
                <a:tab pos="457200" algn="l"/>
              </a:tabLst>
              <a:defRPr/>
            </a:pPr>
            <a:r>
              <a:rPr kumimoji="0" lang="en-US" sz="14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Maintenance</a:t>
            </a:r>
          </a:p>
          <a:p>
            <a:pPr marL="742950" marR="0" lvl="1" indent="-28575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tab pos="914400" algn="l"/>
              </a:tabLst>
              <a:defRPr/>
            </a:pPr>
            <a:r>
              <a:rPr kumimoji="0" lang="en-US" sz="12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Equipment Diagnostics – Basic (Simple Detection that Machine is Down) and Advanced (System Identifies Alarm &amp; Reason Code, Notifies Maintenance)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2363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BEE584EF-C3B8-95D6-E319-B7F7E0A5D8DA}"/>
              </a:ext>
            </a:extLst>
          </p:cNvPr>
          <p:cNvSpPr/>
          <p:nvPr/>
        </p:nvSpPr>
        <p:spPr>
          <a:xfrm>
            <a:off x="4869171" y="4404659"/>
            <a:ext cx="1888379" cy="1263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C2ADA8AA-B1AC-27DE-3627-B98189269D54}"/>
              </a:ext>
            </a:extLst>
          </p:cNvPr>
          <p:cNvSpPr txBox="1"/>
          <p:nvPr/>
        </p:nvSpPr>
        <p:spPr>
          <a:xfrm>
            <a:off x="0" y="1067535"/>
            <a:ext cx="121919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lumMod val="50000"/>
                  </a:schemeClr>
                </a:solidFill>
                <a:effectLst/>
                <a:uLnTx/>
                <a:uFillTx/>
                <a:latin typeface="Arial" panose="020B0604020202020204"/>
                <a:ea typeface="Times New Roman" panose="02020603050405020304" pitchFamily="18" charset="0"/>
                <a:cs typeface="Times New Roman" panose="02020603050405020304" pitchFamily="18" charset="0"/>
              </a:rPr>
              <a:t>A Standardized Approach to Upskilling a Wide Range of Roles on Smart Manufacturing, IIOT and Industry 4.0 Capabilities</a:t>
            </a:r>
            <a:endParaRPr kumimoji="0" lang="en-US" sz="14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4A9C5001-0C2C-6B6D-E87A-9D3B919B93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0695" y="4140315"/>
            <a:ext cx="2276350" cy="1800148"/>
          </a:xfrm>
          <a:prstGeom prst="rect">
            <a:avLst/>
          </a:prstGeom>
        </p:spPr>
      </p:pic>
      <p:pic>
        <p:nvPicPr>
          <p:cNvPr id="7" name="Picture 6">
            <a:extLst>
              <a:ext uri="{FF2B5EF4-FFF2-40B4-BE49-F238E27FC236}">
                <a16:creationId xmlns:a16="http://schemas.microsoft.com/office/drawing/2014/main" id="{03E92D55-8E6F-E8C2-13CF-F34E57B3A721}"/>
              </a:ext>
            </a:extLst>
          </p:cNvPr>
          <p:cNvPicPr>
            <a:picLocks noChangeAspect="1"/>
          </p:cNvPicPr>
          <p:nvPr/>
        </p:nvPicPr>
        <p:blipFill rotWithShape="1">
          <a:blip r:embed="rId6"/>
          <a:srcRect t="1" r="60234" b="-2072"/>
          <a:stretch/>
        </p:blipFill>
        <p:spPr>
          <a:xfrm>
            <a:off x="9307199" y="6043821"/>
            <a:ext cx="1049741" cy="476857"/>
          </a:xfrm>
          <a:prstGeom prst="rect">
            <a:avLst/>
          </a:prstGeom>
          <a:ln w="19050">
            <a:noFill/>
          </a:ln>
        </p:spPr>
      </p:pic>
      <p:pic>
        <p:nvPicPr>
          <p:cNvPr id="2050" name="Picture 2" descr="JUST LAUNCHED! Flexware’s New Logo | Flexware Innovation">
            <a:extLst>
              <a:ext uri="{FF2B5EF4-FFF2-40B4-BE49-F238E27FC236}">
                <a16:creationId xmlns:a16="http://schemas.microsoft.com/office/drawing/2014/main" id="{D21238B7-B1BD-F1F8-A0B4-214ED9401D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94414" y="6148043"/>
            <a:ext cx="1110427" cy="2684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qr code&#10;&#10;Description automatically generated">
            <a:extLst>
              <a:ext uri="{FF2B5EF4-FFF2-40B4-BE49-F238E27FC236}">
                <a16:creationId xmlns:a16="http://schemas.microsoft.com/office/drawing/2014/main" id="{A12390B4-E216-20F6-7DE1-FE925A27E631}"/>
              </a:ext>
            </a:extLst>
          </p:cNvPr>
          <p:cNvPicPr>
            <a:picLocks noChangeAspect="1"/>
          </p:cNvPicPr>
          <p:nvPr/>
        </p:nvPicPr>
        <p:blipFill>
          <a:blip r:embed="rId8"/>
          <a:stretch>
            <a:fillRect/>
          </a:stretch>
        </p:blipFill>
        <p:spPr>
          <a:xfrm>
            <a:off x="380151" y="6101080"/>
            <a:ext cx="1081748" cy="364339"/>
          </a:xfrm>
          <a:prstGeom prst="rect">
            <a:avLst/>
          </a:prstGeom>
        </p:spPr>
      </p:pic>
    </p:spTree>
    <p:extLst>
      <p:ext uri="{BB962C8B-B14F-4D97-AF65-F5344CB8AC3E}">
        <p14:creationId xmlns:p14="http://schemas.microsoft.com/office/powerpoint/2010/main" val="3182518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6C1603D1-D1D2-2B43-5A19-AD09D7878F9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8" name="Picture 7" descr="A picture containing text, font, logo, graphics&#10;&#10;Description automatically generated">
            <a:extLst>
              <a:ext uri="{FF2B5EF4-FFF2-40B4-BE49-F238E27FC236}">
                <a16:creationId xmlns:a16="http://schemas.microsoft.com/office/drawing/2014/main" id="{F43744B7-4F67-4CB8-984E-7ABC95AF8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3969" y="60171"/>
            <a:ext cx="3052918" cy="1456103"/>
          </a:xfrm>
          <a:prstGeom prst="rect">
            <a:avLst/>
          </a:prstGeom>
        </p:spPr>
      </p:pic>
      <p:sp>
        <p:nvSpPr>
          <p:cNvPr id="7" name="TextBox 6">
            <a:extLst>
              <a:ext uri="{FF2B5EF4-FFF2-40B4-BE49-F238E27FC236}">
                <a16:creationId xmlns:a16="http://schemas.microsoft.com/office/drawing/2014/main" id="{15CCF145-83F3-4495-697C-1DCE81772102}"/>
              </a:ext>
            </a:extLst>
          </p:cNvPr>
          <p:cNvSpPr txBox="1"/>
          <p:nvPr/>
        </p:nvSpPr>
        <p:spPr>
          <a:xfrm>
            <a:off x="5552184" y="1456105"/>
            <a:ext cx="6166202" cy="52629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PROJECT OBJECTIVES: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Develop educational resources that can be used for students at community colleges, and for incumbent workers at high-tech businesses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Accelerate adoption of Smart Manufacturing techniques at small and medium size businesses through targeted co-op experiences (50 Businesses, 270 hours, Hy-Flex class schedule)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RESOURCES: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Collaboration between Finger Lakes Community College, Amatrol, CESMII, and SACA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Among other tools, students will use </a:t>
            </a:r>
            <a:r>
              <a:rPr kumimoji="0" lang="en-US" sz="14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Amatrol’s</a:t>
            </a: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SMLS (990-SM10) to learn basic concepts and intermediate skills in use of: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a:t>
            </a:r>
            <a:r>
              <a:rPr kumimoji="0" lang="en-US" sz="14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ensors</a:t>
            </a:r>
            <a:endPar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data acquisition</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data analytics</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process modeling and control</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digital twins</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industrial application of machine learning/AI</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Resources shared through prior CESMII educational projects will be leveraged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Students and workers will be able to seek relevant SM certifications offered by SACA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font, graphics, text, graphic design&#10;&#10;Description automatically generated">
            <a:extLst>
              <a:ext uri="{FF2B5EF4-FFF2-40B4-BE49-F238E27FC236}">
                <a16:creationId xmlns:a16="http://schemas.microsoft.com/office/drawing/2014/main" id="{104743B0-0743-7C28-81E2-603EE71C45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205" y="394121"/>
            <a:ext cx="2287377" cy="622166"/>
          </a:xfrm>
          <a:prstGeom prst="rect">
            <a:avLst/>
          </a:prstGeom>
        </p:spPr>
      </p:pic>
      <p:pic>
        <p:nvPicPr>
          <p:cNvPr id="16" name="Picture 15" descr="A picture containing cloud, sky, outdoor, building&#10;&#10;Description automatically generated">
            <a:extLst>
              <a:ext uri="{FF2B5EF4-FFF2-40B4-BE49-F238E27FC236}">
                <a16:creationId xmlns:a16="http://schemas.microsoft.com/office/drawing/2014/main" id="{CA0E6004-7D2C-13BA-3D68-3EFDE5BD6B78}"/>
              </a:ext>
            </a:extLst>
          </p:cNvPr>
          <p:cNvPicPr>
            <a:picLocks noChangeAspect="1"/>
          </p:cNvPicPr>
          <p:nvPr/>
        </p:nvPicPr>
        <p:blipFill rotWithShape="1">
          <a:blip r:embed="rId5">
            <a:extLst>
              <a:ext uri="{28A0092B-C50C-407E-A947-70E740481C1C}">
                <a14:useLocalDpi xmlns:a14="http://schemas.microsoft.com/office/drawing/2010/main" val="0"/>
              </a:ext>
            </a:extLst>
          </a:blip>
          <a:srcRect t="13456"/>
          <a:stretch/>
        </p:blipFill>
        <p:spPr>
          <a:xfrm>
            <a:off x="555681" y="1516274"/>
            <a:ext cx="4419985" cy="2516296"/>
          </a:xfrm>
          <a:prstGeom prst="rect">
            <a:avLst/>
          </a:prstGeom>
        </p:spPr>
      </p:pic>
      <p:sp>
        <p:nvSpPr>
          <p:cNvPr id="3" name="Slide Number Placeholder 2">
            <a:extLst>
              <a:ext uri="{FF2B5EF4-FFF2-40B4-BE49-F238E27FC236}">
                <a16:creationId xmlns:a16="http://schemas.microsoft.com/office/drawing/2014/main" id="{AF722938-B308-E978-8D15-CD35E71A5DD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C8F36-85B9-44C2-B873-99501FF28F2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Picture 1" descr="A close-up of a machine&#10;&#10;Description automatically generated with low confidence">
            <a:extLst>
              <a:ext uri="{FF2B5EF4-FFF2-40B4-BE49-F238E27FC236}">
                <a16:creationId xmlns:a16="http://schemas.microsoft.com/office/drawing/2014/main" id="{391B05FA-8F97-66E0-CEC2-2C010F6AE382}"/>
              </a:ext>
            </a:extLst>
          </p:cNvPr>
          <p:cNvPicPr>
            <a:picLocks noChangeAspect="1"/>
          </p:cNvPicPr>
          <p:nvPr/>
        </p:nvPicPr>
        <p:blipFill rotWithShape="1">
          <a:blip r:embed="rId6">
            <a:extLst>
              <a:ext uri="{28A0092B-C50C-407E-A947-70E740481C1C}">
                <a14:useLocalDpi xmlns:a14="http://schemas.microsoft.com/office/drawing/2010/main" val="0"/>
              </a:ext>
            </a:extLst>
          </a:blip>
          <a:srcRect l="1243" t="2936" r="2086" b="878"/>
          <a:stretch/>
        </p:blipFill>
        <p:spPr>
          <a:xfrm>
            <a:off x="2765674" y="4347751"/>
            <a:ext cx="2421959" cy="1776538"/>
          </a:xfrm>
          <a:prstGeom prst="rect">
            <a:avLst/>
          </a:prstGeom>
        </p:spPr>
      </p:pic>
      <p:sp>
        <p:nvSpPr>
          <p:cNvPr id="11" name="TextBox 10">
            <a:extLst>
              <a:ext uri="{FF2B5EF4-FFF2-40B4-BE49-F238E27FC236}">
                <a16:creationId xmlns:a16="http://schemas.microsoft.com/office/drawing/2014/main" id="{5F37BE83-D5A6-D423-E2F3-8B6CF4E6ECB9}"/>
              </a:ext>
            </a:extLst>
          </p:cNvPr>
          <p:cNvSpPr txBox="1"/>
          <p:nvPr/>
        </p:nvSpPr>
        <p:spPr>
          <a:xfrm>
            <a:off x="3024611" y="68967"/>
            <a:ext cx="8033707" cy="137834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dirty="0">
                <a:ln>
                  <a:noFill/>
                </a:ln>
                <a:solidFill>
                  <a:srgbClr val="32363F"/>
                </a:solidFill>
                <a:effectLst/>
                <a:uLnTx/>
                <a:uFillTx/>
                <a:latin typeface="Arial" panose="020B0604020202020204" pitchFamily="34" charset="0"/>
                <a:ea typeface="Tahoma" panose="020B0604030504040204" pitchFamily="34" charset="0"/>
                <a:cs typeface="Arial" panose="020B0604020202020204" pitchFamily="34" charset="0"/>
              </a:rPr>
              <a:t>SM Skills Ladder for Undergraduate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dirty="0">
                <a:ln>
                  <a:noFill/>
                </a:ln>
                <a:solidFill>
                  <a:srgbClr val="32363F"/>
                </a:solidFill>
                <a:effectLst/>
                <a:uLnTx/>
                <a:uFillTx/>
                <a:latin typeface="Arial" panose="020B0604020202020204" pitchFamily="34" charset="0"/>
                <a:ea typeface="Tahoma" panose="020B0604030504040204" pitchFamily="34" charset="0"/>
                <a:cs typeface="Arial" panose="020B0604020202020204" pitchFamily="34" charset="0"/>
              </a:rPr>
              <a:t>and Incumbent Workers at Community College</a:t>
            </a:r>
            <a:endParaRPr kumimoji="0" lang="en-US" sz="2800" b="0" i="0" u="none" strike="noStrike" kern="1200" cap="none" spc="0" normalizeH="0" baseline="0" noProof="0" dirty="0">
              <a:ln w="12700">
                <a:noFill/>
                <a:prstDash val="solid"/>
              </a:ln>
              <a:solidFill>
                <a:srgbClr val="32363F"/>
              </a:solidFill>
              <a:effectLst/>
              <a:uLnTx/>
              <a:uFillTx/>
              <a:latin typeface="Arial" panose="020B0604020202020204" pitchFamily="34" charset="0"/>
              <a:ea typeface="Tahoma" panose="020B0604030504040204" pitchFamily="34" charset="0"/>
              <a:cs typeface="Arial" panose="020B0604020202020204" pitchFamily="34" charset="0"/>
            </a:endParaRPr>
          </a:p>
        </p:txBody>
      </p:sp>
      <p:pic>
        <p:nvPicPr>
          <p:cNvPr id="12" name="Picture 2" descr="Amatrol, Inc.">
            <a:extLst>
              <a:ext uri="{FF2B5EF4-FFF2-40B4-BE49-F238E27FC236}">
                <a16:creationId xmlns:a16="http://schemas.microsoft.com/office/drawing/2014/main" id="{1D38440E-2663-FBCE-8E35-2EDCACB2AD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4450034"/>
            <a:ext cx="1570886" cy="662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886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F80E082-8C4B-C16E-8B8D-313F89785E8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63D08D-721D-880E-B734-5FD1F97A526B}"/>
              </a:ext>
            </a:extLst>
          </p:cNvPr>
          <p:cNvSpPr txBox="1"/>
          <p:nvPr/>
        </p:nvSpPr>
        <p:spPr>
          <a:xfrm>
            <a:off x="532353" y="0"/>
            <a:ext cx="8707583" cy="1575461"/>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dirty="0">
                <a:ln>
                  <a:noFill/>
                </a:ln>
                <a:solidFill>
                  <a:srgbClr val="32363F"/>
                </a:solidFill>
                <a:effectLst/>
                <a:uLnTx/>
                <a:uFillTx/>
                <a:latin typeface="Arial" panose="020B0604020202020204"/>
                <a:ea typeface="Tahoma" panose="020B0604030504040204" pitchFamily="34" charset="0"/>
                <a:cs typeface="Tahoma" panose="020B0604030504040204" pitchFamily="34" charset="0"/>
              </a:rPr>
              <a:t>Smart Manufacturing Micro-Credentials</a:t>
            </a:r>
            <a:endParaRPr kumimoji="0" lang="en-US" sz="3600" b="0" i="0" u="none" strike="noStrike" kern="1200" cap="none" spc="0" normalizeH="0" baseline="0" noProof="0" dirty="0">
              <a:ln w="12700">
                <a:noFill/>
                <a:prstDash val="solid"/>
              </a:ln>
              <a:solidFill>
                <a:srgbClr val="32363F"/>
              </a:solidFill>
              <a:effectLst/>
              <a:uLnTx/>
              <a:uFillTx/>
              <a:latin typeface="Arial" panose="020B0604020202020204"/>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17E86FB3-9F5F-B03D-202A-53D2EAC88DAF}"/>
              </a:ext>
            </a:extLst>
          </p:cNvPr>
          <p:cNvSpPr txBox="1"/>
          <p:nvPr/>
        </p:nvSpPr>
        <p:spPr>
          <a:xfrm>
            <a:off x="0" y="1245452"/>
            <a:ext cx="12192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Tahoma" panose="020B0604030504040204" pitchFamily="34" charset="0"/>
                <a:cs typeface="Tahoma" panose="020B0604030504040204" pitchFamily="34" charset="0"/>
              </a:rPr>
              <a:t>SACA is developing 4 new SM Industry Micro-Credentials that will be aligned with the CESMII curriculum model</a:t>
            </a:r>
          </a:p>
        </p:txBody>
      </p:sp>
      <p:sp>
        <p:nvSpPr>
          <p:cNvPr id="3" name="TextBox 2">
            <a:extLst>
              <a:ext uri="{FF2B5EF4-FFF2-40B4-BE49-F238E27FC236}">
                <a16:creationId xmlns:a16="http://schemas.microsoft.com/office/drawing/2014/main" id="{97B74ED5-C681-60FA-25AB-EADD2D61FB6A}"/>
              </a:ext>
            </a:extLst>
          </p:cNvPr>
          <p:cNvSpPr txBox="1"/>
          <p:nvPr/>
        </p:nvSpPr>
        <p:spPr>
          <a:xfrm>
            <a:off x="0" y="6245627"/>
            <a:ext cx="1219200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Tahoma" panose="020B0604030504040204" pitchFamily="34" charset="0"/>
                <a:cs typeface="Tahoma" panose="020B0604030504040204" pitchFamily="34" charset="0"/>
              </a:rPr>
              <a:t>The new micro-credentials will be piloted in industry &amp; schools with SACA members &amp; CESMII members. </a:t>
            </a:r>
          </a:p>
        </p:txBody>
      </p:sp>
      <p:sp>
        <p:nvSpPr>
          <p:cNvPr id="4" name="Rectangle 3">
            <a:extLst>
              <a:ext uri="{FF2B5EF4-FFF2-40B4-BE49-F238E27FC236}">
                <a16:creationId xmlns:a16="http://schemas.microsoft.com/office/drawing/2014/main" id="{95DC0D19-D354-A9E8-8E79-DA1D3435CA38}"/>
              </a:ext>
            </a:extLst>
          </p:cNvPr>
          <p:cNvSpPr/>
          <p:nvPr/>
        </p:nvSpPr>
        <p:spPr>
          <a:xfrm>
            <a:off x="411060" y="1754961"/>
            <a:ext cx="5285061" cy="2001593"/>
          </a:xfrm>
          <a:prstGeom prst="rect">
            <a:avLst/>
          </a:prstGeom>
          <a:solidFill>
            <a:schemeClr val="bg1">
              <a:lumMod val="9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D3EEDE1-FC7B-A579-2DFD-50E2B387514C}"/>
              </a:ext>
            </a:extLst>
          </p:cNvPr>
          <p:cNvSpPr txBox="1"/>
          <p:nvPr/>
        </p:nvSpPr>
        <p:spPr>
          <a:xfrm>
            <a:off x="411057" y="1792132"/>
            <a:ext cx="5285061" cy="1938992"/>
          </a:xfrm>
          <a:prstGeom prst="rect">
            <a:avLst/>
          </a:prstGeom>
          <a:solidFill>
            <a:schemeClr val="bg1">
              <a:lumMod val="95000"/>
            </a:schemeClr>
          </a:solidFill>
        </p:spPr>
        <p:txBody>
          <a:bodyPr wrap="square" rtlCol="0">
            <a:spAutoFit/>
          </a:bodyPr>
          <a:lstStyle/>
          <a:p>
            <a:pPr marL="0" marR="145415" lvl="0" indent="0" algn="ctr" defTabSz="914400" rtl="0" eaLnBrk="1" fontAlgn="auto" latinLnBrk="0" hangingPunct="1">
              <a:lnSpc>
                <a:spcPct val="100000"/>
              </a:lnSpc>
              <a:spcBef>
                <a:spcPts val="0"/>
              </a:spcBef>
              <a:spcAft>
                <a:spcPts val="0"/>
              </a:spcAft>
              <a:buClrTx/>
              <a:buSzTx/>
              <a:buFontTx/>
              <a:buNone/>
              <a:tabLst>
                <a:tab pos="522605" algn="l"/>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Credential #1-Smart Manufacturing Fundamentals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This credential certifies that individuals can: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describe the principles, technologies, &amp; applications of Smart Manufacturing &amp; how they affect the competitive position of manufacturers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safely operate basic smart automation systems that use HMI panels, monitor system operation parameters &amp; energy usage using HMI visualization software, &amp; connect/test to smart devices through point-to-point Ethernet communications.</a:t>
            </a: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09168A52-37CC-9D2B-8D73-70E900D72674}"/>
              </a:ext>
            </a:extLst>
          </p:cNvPr>
          <p:cNvSpPr/>
          <p:nvPr/>
        </p:nvSpPr>
        <p:spPr>
          <a:xfrm>
            <a:off x="6571374" y="1754961"/>
            <a:ext cx="5209564" cy="2001593"/>
          </a:xfrm>
          <a:prstGeom prst="rect">
            <a:avLst/>
          </a:prstGeom>
          <a:solidFill>
            <a:schemeClr val="bg1">
              <a:lumMod val="9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122B7F8-216A-E7BC-61C2-CB58C05E5811}"/>
              </a:ext>
            </a:extLst>
          </p:cNvPr>
          <p:cNvSpPr txBox="1"/>
          <p:nvPr/>
        </p:nvSpPr>
        <p:spPr>
          <a:xfrm>
            <a:off x="6571374" y="1786925"/>
            <a:ext cx="5209564" cy="1754326"/>
          </a:xfrm>
          <a:prstGeom prst="rect">
            <a:avLst/>
          </a:prstGeom>
          <a:noFill/>
        </p:spPr>
        <p:txBody>
          <a:bodyPr wrap="square" rtlCol="0">
            <a:spAutoFit/>
          </a:bodyPr>
          <a:lstStyle/>
          <a:p>
            <a:pPr marL="0" marR="145415" lvl="0" indent="0" algn="ctr" defTabSz="914400" rtl="0" eaLnBrk="1" fontAlgn="auto" latinLnBrk="0" hangingPunct="1">
              <a:lnSpc>
                <a:spcPct val="100000"/>
              </a:lnSpc>
              <a:spcBef>
                <a:spcPts val="0"/>
              </a:spcBef>
              <a:spcAft>
                <a:spcPts val="0"/>
              </a:spcAft>
              <a:buClrTx/>
              <a:buSzTx/>
              <a:buFontTx/>
              <a:buNone/>
              <a:tabLst>
                <a:tab pos="522605" algn="l"/>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Credential #2-Smart Manufacturing Data Acquisition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This credential certifies that individuals can: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identify types of manufacturing data &amp; its function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describe how smart manufacturing data is collected &amp; stored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set up &amp; operate a dedicated cloud-based data acquisition 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interface &amp; test analog &amp; discrete sensing devices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configure &amp; test wired &amp; wireless Ethernet communications to sensors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view data stored in a dedicated data acquisition system</a:t>
            </a:r>
          </a:p>
        </p:txBody>
      </p:sp>
      <p:sp>
        <p:nvSpPr>
          <p:cNvPr id="16" name="Rectangle 15">
            <a:extLst>
              <a:ext uri="{FF2B5EF4-FFF2-40B4-BE49-F238E27FC236}">
                <a16:creationId xmlns:a16="http://schemas.microsoft.com/office/drawing/2014/main" id="{B4BBFB03-A00D-C699-6D55-FB93D43D1F37}"/>
              </a:ext>
            </a:extLst>
          </p:cNvPr>
          <p:cNvSpPr/>
          <p:nvPr/>
        </p:nvSpPr>
        <p:spPr>
          <a:xfrm>
            <a:off x="411060" y="3916170"/>
            <a:ext cx="5285060" cy="2325799"/>
          </a:xfrm>
          <a:prstGeom prst="rect">
            <a:avLst/>
          </a:prstGeom>
          <a:solidFill>
            <a:schemeClr val="bg1">
              <a:lumMod val="9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F1805559-7F51-C9B8-289F-6DFF229FF43E}"/>
              </a:ext>
            </a:extLst>
          </p:cNvPr>
          <p:cNvSpPr txBox="1"/>
          <p:nvPr/>
        </p:nvSpPr>
        <p:spPr>
          <a:xfrm>
            <a:off x="411057" y="3972712"/>
            <a:ext cx="5285061" cy="2308324"/>
          </a:xfrm>
          <a:prstGeom prst="rect">
            <a:avLst/>
          </a:prstGeom>
          <a:noFill/>
        </p:spPr>
        <p:txBody>
          <a:bodyPr wrap="square" rtlCol="0">
            <a:spAutoFit/>
          </a:bodyPr>
          <a:lstStyle/>
          <a:p>
            <a:pPr marL="0" marR="145415" lvl="0" indent="0" algn="ctr" defTabSz="914400" rtl="0" eaLnBrk="1" fontAlgn="auto" latinLnBrk="0" hangingPunct="1">
              <a:lnSpc>
                <a:spcPct val="100000"/>
              </a:lnSpc>
              <a:spcBef>
                <a:spcPts val="0"/>
              </a:spcBef>
              <a:spcAft>
                <a:spcPts val="0"/>
              </a:spcAft>
              <a:buClrTx/>
              <a:buSzTx/>
              <a:buFontTx/>
              <a:buNone/>
              <a:tabLst>
                <a:tab pos="522605" algn="l"/>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Credential #3-Smart Manufacturing Visualization</a:t>
            </a:r>
          </a:p>
          <a:p>
            <a:pPr marL="0" marR="145415" lvl="0" indent="0" algn="ctr" defTabSz="914400" rtl="0" eaLnBrk="1" fontAlgn="auto" latinLnBrk="0" hangingPunct="1">
              <a:lnSpc>
                <a:spcPct val="100000"/>
              </a:lnSpc>
              <a:spcBef>
                <a:spcPts val="0"/>
              </a:spcBef>
              <a:spcAft>
                <a:spcPts val="0"/>
              </a:spcAft>
              <a:buClrTx/>
              <a:buSzTx/>
              <a:buFontTx/>
              <a:buNone/>
              <a:tabLst>
                <a:tab pos="522605" algn="l"/>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&amp; Data Analytics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This credential certifies that individuals can: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organize &amp; interpret data using a variety of visualization methods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set up &amp; operate visualization displays using dedicated &amp; controller-based data acquisition systems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set up programmable controllers to collect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configure Bluetooth technology to transfer information between devices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use OPC server software to facilitate data exchange between a smart device &amp; a database or another smart device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set up Excel databases &amp; use Excel to analyze data</a:t>
            </a:r>
          </a:p>
        </p:txBody>
      </p:sp>
      <p:sp>
        <p:nvSpPr>
          <p:cNvPr id="20" name="Rectangle 19">
            <a:extLst>
              <a:ext uri="{FF2B5EF4-FFF2-40B4-BE49-F238E27FC236}">
                <a16:creationId xmlns:a16="http://schemas.microsoft.com/office/drawing/2014/main" id="{91ECCF60-95D5-F49C-535C-42F8755B362D}"/>
              </a:ext>
            </a:extLst>
          </p:cNvPr>
          <p:cNvSpPr/>
          <p:nvPr/>
        </p:nvSpPr>
        <p:spPr>
          <a:xfrm>
            <a:off x="6571376" y="3910428"/>
            <a:ext cx="5209562" cy="2325798"/>
          </a:xfrm>
          <a:prstGeom prst="rect">
            <a:avLst/>
          </a:prstGeom>
          <a:solidFill>
            <a:schemeClr val="bg1">
              <a:lumMod val="9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B84E29B-203C-DF0D-83DF-B5DB7C11D6AA}"/>
              </a:ext>
            </a:extLst>
          </p:cNvPr>
          <p:cNvSpPr txBox="1"/>
          <p:nvPr/>
        </p:nvSpPr>
        <p:spPr>
          <a:xfrm>
            <a:off x="6571374" y="3969614"/>
            <a:ext cx="5209562" cy="1938992"/>
          </a:xfrm>
          <a:prstGeom prst="rect">
            <a:avLst/>
          </a:prstGeom>
          <a:noFill/>
        </p:spPr>
        <p:txBody>
          <a:bodyPr wrap="square" rtlCol="0">
            <a:spAutoFit/>
          </a:bodyPr>
          <a:lstStyle/>
          <a:p>
            <a:pPr marL="0" marR="145415" lvl="0" indent="0" algn="ctr" defTabSz="914400" rtl="0" eaLnBrk="1" fontAlgn="auto" latinLnBrk="0" hangingPunct="1">
              <a:lnSpc>
                <a:spcPct val="100000"/>
              </a:lnSpc>
              <a:spcBef>
                <a:spcPts val="0"/>
              </a:spcBef>
              <a:spcAft>
                <a:spcPts val="0"/>
              </a:spcAft>
              <a:buClrTx/>
              <a:buSzTx/>
              <a:buFontTx/>
              <a:buNone/>
              <a:tabLst>
                <a:tab pos="522605" algn="l"/>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Credential #4-Smart Manufacturing Data Transmission</a:t>
            </a:r>
          </a:p>
          <a:p>
            <a:pPr marL="0" marR="145415" lvl="0" indent="0" algn="ctr" defTabSz="914400" rtl="0" eaLnBrk="1" fontAlgn="auto" latinLnBrk="0" hangingPunct="1">
              <a:lnSpc>
                <a:spcPct val="100000"/>
              </a:lnSpc>
              <a:spcBef>
                <a:spcPts val="0"/>
              </a:spcBef>
              <a:spcAft>
                <a:spcPts val="0"/>
              </a:spcAft>
              <a:buClrTx/>
              <a:buSzTx/>
              <a:buFontTx/>
              <a:buNone/>
              <a:tabLst>
                <a:tab pos="522605" algn="l"/>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&amp; Cyber Security</a:t>
            </a:r>
          </a:p>
          <a:p>
            <a:pPr marL="0" marR="145415" lvl="0" indent="0" algn="l" defTabSz="914400" rtl="0" eaLnBrk="1" fontAlgn="auto" latinLnBrk="0" hangingPunct="1">
              <a:lnSpc>
                <a:spcPct val="100000"/>
              </a:lnSpc>
              <a:spcBef>
                <a:spcPts val="0"/>
              </a:spcBef>
              <a:spcAft>
                <a:spcPts val="0"/>
              </a:spcAft>
              <a:buClrTx/>
              <a:buSzTx/>
              <a:buFontTx/>
              <a:buNone/>
              <a:tabLst>
                <a:tab pos="522605" algn="l"/>
              </a:tabLst>
              <a:defRPr/>
            </a:pP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145415" lvl="0" indent="0" algn="l" defTabSz="914400" rtl="0" eaLnBrk="1" fontAlgn="auto" latinLnBrk="0" hangingPunct="1">
              <a:lnSpc>
                <a:spcPct val="100000"/>
              </a:lnSpc>
              <a:spcBef>
                <a:spcPts val="0"/>
              </a:spcBef>
              <a:spcAft>
                <a:spcPts val="0"/>
              </a:spcAft>
              <a:buClrTx/>
              <a:buSzTx/>
              <a:buFontTx/>
              <a:buNone/>
              <a:tabLst>
                <a:tab pos="522605" algn="l"/>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This credential certifies that individuals can:</a:t>
            </a:r>
          </a:p>
          <a:p>
            <a:pPr marL="171450" marR="145415"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522605" algn="l"/>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assess potential cyber security threats to an industrial smart manufacturing system &amp; data transmission methods</a:t>
            </a:r>
          </a:p>
          <a:p>
            <a:pPr marL="171450" marR="145415"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522605" algn="l"/>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use best practices to protect stored &amp; transmitted data against cyber security attacks</a:t>
            </a:r>
          </a:p>
          <a:p>
            <a:pPr marL="171450" marR="145415"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522605" algn="l"/>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respond effectively to cyber security attacks</a:t>
            </a:r>
          </a:p>
          <a:p>
            <a:pPr marL="171450" marR="145415"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522605" algn="l"/>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set up secure industrial local area networks &amp; firewalls</a:t>
            </a:r>
          </a:p>
        </p:txBody>
      </p:sp>
      <p:pic>
        <p:nvPicPr>
          <p:cNvPr id="8" name="Picture 7" descr="A blue and white logo">
            <a:extLst>
              <a:ext uri="{FF2B5EF4-FFF2-40B4-BE49-F238E27FC236}">
                <a16:creationId xmlns:a16="http://schemas.microsoft.com/office/drawing/2014/main" id="{BC7E97D8-815D-8033-2D2B-D4323A3E92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5933" y="332795"/>
            <a:ext cx="2203467" cy="830088"/>
          </a:xfrm>
          <a:prstGeom prst="rect">
            <a:avLst/>
          </a:prstGeom>
        </p:spPr>
      </p:pic>
    </p:spTree>
    <p:extLst>
      <p:ext uri="{BB962C8B-B14F-4D97-AF65-F5344CB8AC3E}">
        <p14:creationId xmlns:p14="http://schemas.microsoft.com/office/powerpoint/2010/main" val="3870416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32C9D7F-76C7-D392-9466-89D0FF0E7BD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63D08D-721D-880E-B734-5FD1F97A526B}"/>
              </a:ext>
            </a:extLst>
          </p:cNvPr>
          <p:cNvSpPr txBox="1"/>
          <p:nvPr/>
        </p:nvSpPr>
        <p:spPr>
          <a:xfrm>
            <a:off x="424999" y="0"/>
            <a:ext cx="9298547" cy="1677799"/>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32363F"/>
                </a:solidFill>
                <a:effectLst/>
                <a:uLnTx/>
                <a:uFillTx/>
                <a:latin typeface="Arial" panose="020B0604020202020204"/>
                <a:ea typeface="Tahoma" panose="020B0604030504040204" pitchFamily="34" charset="0"/>
                <a:cs typeface="Tahoma" panose="020B0604030504040204" pitchFamily="34" charset="0"/>
              </a:rPr>
              <a:t>Scalable Smart Manufacturing Workforce Development Community Model</a:t>
            </a:r>
          </a:p>
        </p:txBody>
      </p:sp>
      <p:sp>
        <p:nvSpPr>
          <p:cNvPr id="11" name="TextBox 10">
            <a:extLst>
              <a:ext uri="{FF2B5EF4-FFF2-40B4-BE49-F238E27FC236}">
                <a16:creationId xmlns:a16="http://schemas.microsoft.com/office/drawing/2014/main" id="{830CC5F9-4369-3C18-5D13-61B6405943FC}"/>
              </a:ext>
            </a:extLst>
          </p:cNvPr>
          <p:cNvSpPr txBox="1"/>
          <p:nvPr/>
        </p:nvSpPr>
        <p:spPr>
          <a:xfrm>
            <a:off x="5260352" y="3840975"/>
            <a:ext cx="2306972" cy="338554"/>
          </a:xfrm>
          <a:prstGeom prst="rect">
            <a:avLst/>
          </a:prstGeom>
          <a:noFill/>
        </p:spPr>
        <p:txBody>
          <a:bodyPr wrap="square" rtlCol="0">
            <a:spAutoFit/>
          </a:bodyPr>
          <a:lstStyle/>
          <a:p>
            <a:pPr marL="457200" marR="145415" lvl="0" indent="0" algn="ctr" defTabSz="914400" rtl="0" eaLnBrk="1" fontAlgn="auto" latinLnBrk="0" hangingPunct="1">
              <a:lnSpc>
                <a:spcPct val="100000"/>
              </a:lnSpc>
              <a:spcBef>
                <a:spcPts val="0"/>
              </a:spcBef>
              <a:spcAft>
                <a:spcPts val="0"/>
              </a:spcAft>
              <a:buClrTx/>
              <a:buSzTx/>
              <a:buFontTx/>
              <a:buNone/>
              <a:tabLst>
                <a:tab pos="522605" algn="l"/>
              </a:tabLst>
              <a:defRPr/>
            </a:pP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Smart Factory</a:t>
            </a:r>
          </a:p>
        </p:txBody>
      </p:sp>
      <p:pic>
        <p:nvPicPr>
          <p:cNvPr id="13" name="Picture 12" descr="A picture containing toy, scale model, construction set toy, interlocking block">
            <a:extLst>
              <a:ext uri="{FF2B5EF4-FFF2-40B4-BE49-F238E27FC236}">
                <a16:creationId xmlns:a16="http://schemas.microsoft.com/office/drawing/2014/main" id="{A82DB1A1-4609-DACF-DA7D-3D51DA83B9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710" y="2958485"/>
            <a:ext cx="3359585" cy="2354182"/>
          </a:xfrm>
          <a:prstGeom prst="rect">
            <a:avLst/>
          </a:prstGeom>
        </p:spPr>
      </p:pic>
      <p:pic>
        <p:nvPicPr>
          <p:cNvPr id="14" name="Picture 13" descr="A person wearing virtual reality goggles&#10;&#10;Description automatically generated">
            <a:extLst>
              <a:ext uri="{FF2B5EF4-FFF2-40B4-BE49-F238E27FC236}">
                <a16:creationId xmlns:a16="http://schemas.microsoft.com/office/drawing/2014/main" id="{150826A4-B66A-81A4-FE8F-288E3FF713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0968" y="3829873"/>
            <a:ext cx="3791560" cy="2132753"/>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EAF1DD3A-C3CA-7325-925E-6DEC2F9BF447}"/>
              </a:ext>
            </a:extLst>
          </p:cNvPr>
          <p:cNvSpPr txBox="1"/>
          <p:nvPr/>
        </p:nvSpPr>
        <p:spPr>
          <a:xfrm>
            <a:off x="7567324" y="5361394"/>
            <a:ext cx="16371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Tahoma" panose="020B0604030504040204" pitchFamily="34" charset="0"/>
                <a:cs typeface="Tahoma" panose="020B0604030504040204" pitchFamily="34" charset="0"/>
              </a:rPr>
              <a:t>VR/digital twin software</a:t>
            </a:r>
            <a:endParaRPr kumimoji="0" lang="en-US" sz="1600" b="1" i="0" u="none" strike="noStrike" kern="1200" cap="none" spc="0" normalizeH="0" baseline="0" noProof="0" dirty="0">
              <a:ln>
                <a:noFill/>
              </a:ln>
              <a:solidFill>
                <a:srgbClr val="32363F"/>
              </a:solidFill>
              <a:effectLst/>
              <a:uLnTx/>
              <a:uFillTx/>
              <a:latin typeface="Arial" panose="020B0604020202020204"/>
              <a:ea typeface="+mn-ea"/>
              <a:cs typeface="+mn-cs"/>
            </a:endParaRPr>
          </a:p>
        </p:txBody>
      </p:sp>
      <p:pic>
        <p:nvPicPr>
          <p:cNvPr id="3" name="Picture 2" descr="A picture containing text, font, graphics, logo">
            <a:extLst>
              <a:ext uri="{FF2B5EF4-FFF2-40B4-BE49-F238E27FC236}">
                <a16:creationId xmlns:a16="http://schemas.microsoft.com/office/drawing/2014/main" id="{DB66E7DB-8A74-E197-9F04-9B2468F662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1818" y="139008"/>
            <a:ext cx="2193328" cy="2193328"/>
          </a:xfrm>
          <a:prstGeom prst="rect">
            <a:avLst/>
          </a:prstGeom>
        </p:spPr>
      </p:pic>
      <p:pic>
        <p:nvPicPr>
          <p:cNvPr id="5" name="Picture 2" descr="Amatrol, Inc.">
            <a:extLst>
              <a:ext uri="{FF2B5EF4-FFF2-40B4-BE49-F238E27FC236}">
                <a16:creationId xmlns:a16="http://schemas.microsoft.com/office/drawing/2014/main" id="{7B2137E1-E927-6CAD-62C7-8045936D30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9227" y="2150983"/>
            <a:ext cx="1518509" cy="6407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E97E441-B970-3AE0-0608-BC7A2859BF0D}"/>
              </a:ext>
            </a:extLst>
          </p:cNvPr>
          <p:cNvSpPr txBox="1"/>
          <p:nvPr/>
        </p:nvSpPr>
        <p:spPr>
          <a:xfrm>
            <a:off x="329344" y="1534890"/>
            <a:ext cx="3217691" cy="2923877"/>
          </a:xfrm>
          <a:prstGeom prst="rect">
            <a:avLst/>
          </a:prstGeom>
          <a:noFill/>
        </p:spPr>
        <p:txBody>
          <a:bodyPr wrap="square" rtlCol="0">
            <a:spAutoFit/>
          </a:bodyPr>
          <a:lstStyle/>
          <a:p>
            <a:pPr marL="171450" indent="-171450">
              <a:buFont typeface="Arial" panose="020B0604020202020204" pitchFamily="34" charset="0"/>
              <a:buChar char="•"/>
              <a:defRPr/>
            </a:pPr>
            <a:r>
              <a:rPr lang="en-US" sz="2000" b="1" kern="100" dirty="0">
                <a:solidFill>
                  <a:prstClr val="black"/>
                </a:solidFill>
                <a:latin typeface="+mj-lt"/>
                <a:ea typeface="Tahoma" panose="020B0604030504040204" pitchFamily="34" charset="0"/>
                <a:cs typeface="Tahoma" panose="020B0604030504040204" pitchFamily="34" charset="0"/>
              </a:rPr>
              <a:t>Teacher Training Academy</a:t>
            </a:r>
            <a:r>
              <a:rPr kumimoji="0" lang="en-US" sz="2000" b="1" u="none" strike="noStrike" kern="100" cap="none" spc="0" normalizeH="0" baseline="0" noProof="0" dirty="0">
                <a:ln>
                  <a:noFill/>
                </a:ln>
                <a:solidFill>
                  <a:prstClr val="black"/>
                </a:solidFill>
                <a:effectLst/>
                <a:uLnTx/>
                <a:uFillTx/>
                <a:latin typeface="+mj-lt"/>
                <a:ea typeface="Tahoma" panose="020B0604030504040204" pitchFamily="34" charset="0"/>
                <a:cs typeface="Tahoma" panose="020B0604030504040204" pitchFamily="34" charset="0"/>
              </a:rPr>
              <a:t>  </a:t>
            </a:r>
          </a:p>
          <a:p>
            <a:pPr marL="171450" indent="-171450">
              <a:buFont typeface="Arial" panose="020B0604020202020204" pitchFamily="34" charset="0"/>
              <a:buChar char="•"/>
              <a:defRPr/>
            </a:pPr>
            <a:r>
              <a:rPr lang="en-US" kern="100" dirty="0">
                <a:solidFill>
                  <a:prstClr val="black"/>
                </a:solidFill>
                <a:latin typeface="+mj-lt"/>
                <a:ea typeface="Tahoma" panose="020B0604030504040204" pitchFamily="34" charset="0"/>
                <a:cs typeface="Tahoma" panose="020B0604030504040204" pitchFamily="34" charset="0"/>
              </a:rPr>
              <a:t>SACA Certification Courses</a:t>
            </a:r>
            <a:endParaRPr kumimoji="0" lang="en-US" u="none" strike="noStrike" kern="100" cap="none" spc="0" normalizeH="0" baseline="0" noProof="0" dirty="0">
              <a:ln>
                <a:noFill/>
              </a:ln>
              <a:solidFill>
                <a:prstClr val="black"/>
              </a:solidFill>
              <a:effectLst/>
              <a:uLnTx/>
              <a:uFillTx/>
              <a:latin typeface="+mj-lt"/>
              <a:ea typeface="Tahoma" panose="020B0604030504040204" pitchFamily="34" charset="0"/>
              <a:cs typeface="Tahoma" panose="020B0604030504040204" pitchFamily="34" charset="0"/>
            </a:endParaRPr>
          </a:p>
          <a:p>
            <a:pPr marL="171450" indent="-171450">
              <a:buFont typeface="Arial" panose="020B0604020202020204" pitchFamily="34" charset="0"/>
              <a:buChar char="•"/>
              <a:defRPr/>
            </a:pPr>
            <a:r>
              <a:rPr kumimoji="0" lang="en-US" u="none" strike="noStrike" kern="1200" cap="none" spc="0" normalizeH="0" baseline="0" noProof="0" dirty="0">
                <a:ln>
                  <a:noFill/>
                </a:ln>
                <a:solidFill>
                  <a:prstClr val="black"/>
                </a:solidFill>
                <a:effectLst/>
                <a:uLnTx/>
                <a:uFillTx/>
                <a:latin typeface="+mj-lt"/>
                <a:ea typeface="Tahoma" panose="020B0604030504040204" pitchFamily="34" charset="0"/>
                <a:cs typeface="Tahoma" panose="020B0604030504040204" pitchFamily="34" charset="0"/>
              </a:rPr>
              <a:t>Collaborative community network</a:t>
            </a:r>
          </a:p>
          <a:p>
            <a:pPr marL="171450" indent="-171450">
              <a:buFont typeface="Arial" panose="020B0604020202020204" pitchFamily="34" charset="0"/>
              <a:buChar char="•"/>
              <a:defRPr/>
            </a:pPr>
            <a:r>
              <a:rPr kumimoji="0" lang="en-US" u="none" strike="noStrike" kern="100" cap="none" spc="0" normalizeH="0" baseline="0" noProof="0" dirty="0">
                <a:ln>
                  <a:noFill/>
                </a:ln>
                <a:solidFill>
                  <a:prstClr val="black"/>
                </a:solidFill>
                <a:effectLst/>
                <a:uLnTx/>
                <a:uFillTx/>
                <a:latin typeface="+mj-lt"/>
                <a:ea typeface="Tahoma" panose="020B0604030504040204" pitchFamily="34" charset="0"/>
                <a:cs typeface="Tahoma" panose="020B0604030504040204" pitchFamily="34" charset="0"/>
              </a:rPr>
              <a:t>Digital Twin VR software</a:t>
            </a:r>
          </a:p>
          <a:p>
            <a:pPr marL="171450" indent="-171450">
              <a:buFont typeface="Arial" panose="020B0604020202020204" pitchFamily="34" charset="0"/>
              <a:buChar char="•"/>
              <a:defRPr/>
            </a:pPr>
            <a:r>
              <a:rPr kumimoji="0" lang="en-US" u="none" strike="noStrike" kern="100" cap="none" spc="0" normalizeH="0" baseline="0" noProof="0" dirty="0">
                <a:ln>
                  <a:noFill/>
                </a:ln>
                <a:solidFill>
                  <a:prstClr val="black"/>
                </a:solidFill>
                <a:effectLst/>
                <a:uLnTx/>
                <a:uFillTx/>
                <a:latin typeface="+mj-lt"/>
                <a:ea typeface="Tahoma" panose="020B0604030504040204" pitchFamily="34" charset="0"/>
                <a:cs typeface="Tahoma" panose="020B0604030504040204" pitchFamily="34" charset="0"/>
              </a:rPr>
              <a:t>Training Assessment</a:t>
            </a:r>
            <a:r>
              <a:rPr kumimoji="0" lang="en-US" b="1" i="0" u="none" strike="noStrike" kern="100" cap="none" spc="0" normalizeH="0" baseline="0" noProof="0" dirty="0">
                <a:ln>
                  <a:noFill/>
                </a:ln>
                <a:solidFill>
                  <a:prstClr val="black"/>
                </a:solidFill>
                <a:effectLst/>
                <a:uLnTx/>
                <a:uFillTx/>
                <a:latin typeface="+mj-lt"/>
                <a:ea typeface="Tahoma" panose="020B0604030504040204" pitchFamily="34" charset="0"/>
                <a:cs typeface="Tahoma" panose="020B0604030504040204" pitchFamily="34" charset="0"/>
              </a:rPr>
              <a:t> </a:t>
            </a:r>
            <a:r>
              <a:rPr kumimoji="0" lang="en-US" i="0" u="none" strike="noStrike" kern="100" cap="none" spc="0" normalizeH="0" baseline="0" noProof="0" dirty="0">
                <a:ln>
                  <a:noFill/>
                </a:ln>
                <a:solidFill>
                  <a:prstClr val="black"/>
                </a:solidFill>
                <a:effectLst/>
                <a:uLnTx/>
                <a:uFillTx/>
                <a:latin typeface="+mj-lt"/>
                <a:ea typeface="Tahoma" panose="020B0604030504040204" pitchFamily="34" charset="0"/>
                <a:cs typeface="Tahoma" panose="020B0604030504040204" pitchFamily="34" charset="0"/>
              </a:rPr>
              <a:t>can</a:t>
            </a:r>
            <a:r>
              <a:rPr kumimoji="0" lang="en-US" b="1" i="0" u="none" strike="noStrike" kern="100" cap="none" spc="0" normalizeH="0" baseline="0" noProof="0" dirty="0">
                <a:ln>
                  <a:noFill/>
                </a:ln>
                <a:solidFill>
                  <a:prstClr val="black"/>
                </a:solidFill>
                <a:effectLst/>
                <a:uLnTx/>
                <a:uFillTx/>
                <a:latin typeface="+mj-lt"/>
                <a:ea typeface="Tahoma" panose="020B0604030504040204" pitchFamily="34" charset="0"/>
                <a:cs typeface="Tahoma" panose="020B0604030504040204" pitchFamily="34" charset="0"/>
              </a:rPr>
              <a:t> </a:t>
            </a:r>
            <a:r>
              <a:rPr kumimoji="0" lang="en-US" i="0" u="none" strike="noStrike" kern="100" cap="none" spc="0" normalizeH="0" baseline="0" noProof="0" dirty="0">
                <a:ln>
                  <a:noFill/>
                </a:ln>
                <a:solidFill>
                  <a:prstClr val="black"/>
                </a:solidFill>
                <a:effectLst/>
                <a:uLnTx/>
                <a:uFillTx/>
                <a:latin typeface="+mj-lt"/>
                <a:ea typeface="Tahoma" panose="020B0604030504040204" pitchFamily="34" charset="0"/>
                <a:cs typeface="Tahoma" panose="020B0604030504040204" pitchFamily="34" charset="0"/>
              </a:rPr>
              <a:t> fast track worker learning</a:t>
            </a:r>
            <a:endParaRPr kumimoji="0" lang="en-US" u="none" strike="noStrike" kern="100" cap="none" spc="0" normalizeH="0" baseline="0" noProof="0" dirty="0">
              <a:ln>
                <a:noFill/>
              </a:ln>
              <a:solidFill>
                <a:prstClr val="black"/>
              </a:solidFill>
              <a:effectLst/>
              <a:uLnTx/>
              <a:uFillTx/>
              <a:latin typeface="+mj-lt"/>
              <a:ea typeface="Tahoma" panose="020B0604030504040204" pitchFamily="34" charset="0"/>
              <a:cs typeface="Tahoma" panose="020B0604030504040204" pitchFamily="34" charset="0"/>
            </a:endParaRPr>
          </a:p>
          <a:p>
            <a:pPr marL="171450" indent="-171450">
              <a:buFont typeface="Arial" panose="020B0604020202020204" pitchFamily="34" charset="0"/>
              <a:buChar char="•"/>
              <a:defRPr/>
            </a:pPr>
            <a:r>
              <a:rPr kumimoji="0" lang="en-US" u="none" strike="noStrike" kern="1200" cap="none" spc="0" normalizeH="0" baseline="0" noProof="0" dirty="0">
                <a:ln>
                  <a:noFill/>
                </a:ln>
                <a:solidFill>
                  <a:prstClr val="black"/>
                </a:solidFill>
                <a:effectLst/>
                <a:uLnTx/>
                <a:uFillTx/>
                <a:latin typeface="+mj-lt"/>
                <a:ea typeface="Tahoma" panose="020B0604030504040204" pitchFamily="34" charset="0"/>
                <a:cs typeface="Tahoma" panose="020B0604030504040204" pitchFamily="34" charset="0"/>
              </a:rPr>
              <a:t>Smart Manufacturing Workforce Center  </a:t>
            </a:r>
          </a:p>
        </p:txBody>
      </p:sp>
      <p:pic>
        <p:nvPicPr>
          <p:cNvPr id="9" name="Picture 8">
            <a:extLst>
              <a:ext uri="{FF2B5EF4-FFF2-40B4-BE49-F238E27FC236}">
                <a16:creationId xmlns:a16="http://schemas.microsoft.com/office/drawing/2014/main" id="{3EC0772C-3C8C-82DE-B45C-83B222D894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82562" y="1513741"/>
            <a:ext cx="3608658" cy="2279659"/>
          </a:xfrm>
          <a:prstGeom prst="rect">
            <a:avLst/>
          </a:prstGeom>
          <a:ln w="19050">
            <a:solidFill>
              <a:schemeClr val="tx1"/>
            </a:solidFill>
          </a:ln>
        </p:spPr>
      </p:pic>
      <p:pic>
        <p:nvPicPr>
          <p:cNvPr id="10" name="Picture 9" descr="\\fszero.ama.net\Everyone\Larry W\Smart Factory Enterprise PowerPoint\eLearning1.jpg">
            <a:extLst>
              <a:ext uri="{FF2B5EF4-FFF2-40B4-BE49-F238E27FC236}">
                <a16:creationId xmlns:a16="http://schemas.microsoft.com/office/drawing/2014/main" id="{E9CFFD4D-32DE-B44D-006B-D61558D843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6249" y="4340705"/>
            <a:ext cx="3013672" cy="20621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descr="A picture containing font, text, screenshot, graphics">
            <a:extLst>
              <a:ext uri="{FF2B5EF4-FFF2-40B4-BE49-F238E27FC236}">
                <a16:creationId xmlns:a16="http://schemas.microsoft.com/office/drawing/2014/main" id="{05010464-0626-2874-75F8-0C85D5046B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0924" y="5198231"/>
            <a:ext cx="1122719" cy="561360"/>
          </a:xfrm>
          <a:prstGeom prst="rect">
            <a:avLst/>
          </a:prstGeom>
        </p:spPr>
      </p:pic>
      <p:pic>
        <p:nvPicPr>
          <p:cNvPr id="16" name="Picture 15" descr="A picture containing bird, text, graphics, graphic design">
            <a:extLst>
              <a:ext uri="{FF2B5EF4-FFF2-40B4-BE49-F238E27FC236}">
                <a16:creationId xmlns:a16="http://schemas.microsoft.com/office/drawing/2014/main" id="{060920C4-9647-5BD1-1EEA-D15E959623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29731" y="5442873"/>
            <a:ext cx="1095619" cy="675192"/>
          </a:xfrm>
          <a:prstGeom prst="rect">
            <a:avLst/>
          </a:prstGeom>
        </p:spPr>
      </p:pic>
      <p:pic>
        <p:nvPicPr>
          <p:cNvPr id="17" name="Picture 16" descr="Blue text on a black background">
            <a:extLst>
              <a:ext uri="{FF2B5EF4-FFF2-40B4-BE49-F238E27FC236}">
                <a16:creationId xmlns:a16="http://schemas.microsoft.com/office/drawing/2014/main" id="{85598AD1-DD90-FECC-66D2-44C1021455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18007" y="4894226"/>
            <a:ext cx="1519068" cy="418441"/>
          </a:xfrm>
          <a:prstGeom prst="rect">
            <a:avLst/>
          </a:prstGeom>
        </p:spPr>
      </p:pic>
    </p:spTree>
    <p:extLst>
      <p:ext uri="{BB962C8B-B14F-4D97-AF65-F5344CB8AC3E}">
        <p14:creationId xmlns:p14="http://schemas.microsoft.com/office/powerpoint/2010/main" val="1210117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45B3F-B0D9-EDFB-4D2F-AB485A14DD16}"/>
              </a:ext>
            </a:extLst>
          </p:cNvPr>
          <p:cNvSpPr>
            <a:spLocks noGrp="1"/>
          </p:cNvSpPr>
          <p:nvPr>
            <p:ph type="title"/>
          </p:nvPr>
        </p:nvSpPr>
        <p:spPr>
          <a:xfrm>
            <a:off x="838200" y="1"/>
            <a:ext cx="10515600" cy="1432335"/>
          </a:xfrm>
        </p:spPr>
        <p:txBody>
          <a:bodyPr>
            <a:normAutofit/>
          </a:bodyPr>
          <a:lstStyle/>
          <a:p>
            <a:pPr algn="ctr"/>
            <a:r>
              <a:rPr lang="en-US" dirty="0">
                <a:latin typeface="+mj-lt"/>
              </a:rPr>
              <a:t>Recent Survey of Manufacturers in Texas </a:t>
            </a:r>
            <a:br>
              <a:rPr lang="en-US" dirty="0">
                <a:latin typeface="+mj-lt"/>
              </a:rPr>
            </a:br>
            <a:r>
              <a:rPr lang="en-US" dirty="0">
                <a:latin typeface="+mj-lt"/>
              </a:rPr>
              <a:t>on Anticipated Skills Need</a:t>
            </a:r>
          </a:p>
        </p:txBody>
      </p:sp>
      <p:sp>
        <p:nvSpPr>
          <p:cNvPr id="3" name="Slide Number Placeholder 2">
            <a:extLst>
              <a:ext uri="{FF2B5EF4-FFF2-40B4-BE49-F238E27FC236}">
                <a16:creationId xmlns:a16="http://schemas.microsoft.com/office/drawing/2014/main" id="{E4DC8966-6B0A-F3F9-FEC6-CD92411B1B8B}"/>
              </a:ext>
            </a:extLst>
          </p:cNvPr>
          <p:cNvSpPr>
            <a:spLocks noGrp="1"/>
          </p:cNvSpPr>
          <p:nvPr>
            <p:ph type="sldNum" sz="quarter" idx="4"/>
          </p:nvPr>
        </p:nvSpPr>
        <p:spPr/>
        <p:txBody>
          <a:bodyPr/>
          <a:lstStyle/>
          <a:p>
            <a:fld id="{E3813BF9-5145-4417-B95D-FA8627973885}" type="slidenum">
              <a:rPr lang="en-US" smtClean="0"/>
              <a:pPr/>
              <a:t>24</a:t>
            </a:fld>
            <a:endParaRPr lang="en-US" dirty="0"/>
          </a:p>
        </p:txBody>
      </p:sp>
      <p:grpSp>
        <p:nvGrpSpPr>
          <p:cNvPr id="16" name="Group 15">
            <a:extLst>
              <a:ext uri="{FF2B5EF4-FFF2-40B4-BE49-F238E27FC236}">
                <a16:creationId xmlns:a16="http://schemas.microsoft.com/office/drawing/2014/main" id="{D0AD1AF8-6111-2843-8202-48040E4CC058}"/>
              </a:ext>
            </a:extLst>
          </p:cNvPr>
          <p:cNvGrpSpPr/>
          <p:nvPr/>
        </p:nvGrpSpPr>
        <p:grpSpPr>
          <a:xfrm>
            <a:off x="1830583" y="1527040"/>
            <a:ext cx="7846817" cy="4616450"/>
            <a:chOff x="1798833" y="1301750"/>
            <a:chExt cx="7846817" cy="4616450"/>
          </a:xfrm>
        </p:grpSpPr>
        <p:grpSp>
          <p:nvGrpSpPr>
            <p:cNvPr id="11" name="Group 10">
              <a:extLst>
                <a:ext uri="{FF2B5EF4-FFF2-40B4-BE49-F238E27FC236}">
                  <a16:creationId xmlns:a16="http://schemas.microsoft.com/office/drawing/2014/main" id="{ED94B7F6-A3C0-9755-835A-A8995C8F133A}"/>
                </a:ext>
              </a:extLst>
            </p:cNvPr>
            <p:cNvGrpSpPr/>
            <p:nvPr/>
          </p:nvGrpSpPr>
          <p:grpSpPr>
            <a:xfrm>
              <a:off x="1798833" y="1301750"/>
              <a:ext cx="7846817" cy="4616450"/>
              <a:chOff x="1532133" y="1409700"/>
              <a:chExt cx="6901021" cy="4146550"/>
            </a:xfrm>
          </p:grpSpPr>
          <p:grpSp>
            <p:nvGrpSpPr>
              <p:cNvPr id="8" name="Group 7">
                <a:extLst>
                  <a:ext uri="{FF2B5EF4-FFF2-40B4-BE49-F238E27FC236}">
                    <a16:creationId xmlns:a16="http://schemas.microsoft.com/office/drawing/2014/main" id="{9636C506-2374-A3EA-34B6-4AB5BFB84C6B}"/>
                  </a:ext>
                </a:extLst>
              </p:cNvPr>
              <p:cNvGrpSpPr/>
              <p:nvPr/>
            </p:nvGrpSpPr>
            <p:grpSpPr>
              <a:xfrm>
                <a:off x="1532133" y="1463680"/>
                <a:ext cx="6901021" cy="4039126"/>
                <a:chOff x="1532133" y="1463680"/>
                <a:chExt cx="6901021" cy="4039126"/>
              </a:xfrm>
            </p:grpSpPr>
            <p:pic>
              <p:nvPicPr>
                <p:cNvPr id="5" name="Picture 4">
                  <a:extLst>
                    <a:ext uri="{FF2B5EF4-FFF2-40B4-BE49-F238E27FC236}">
                      <a16:creationId xmlns:a16="http://schemas.microsoft.com/office/drawing/2014/main" id="{1A167239-A8A9-03A1-0DD6-4DE65CA36C26}"/>
                    </a:ext>
                  </a:extLst>
                </p:cNvPr>
                <p:cNvPicPr>
                  <a:picLocks noChangeAspect="1"/>
                </p:cNvPicPr>
                <p:nvPr/>
              </p:nvPicPr>
              <p:blipFill rotWithShape="1">
                <a:blip r:embed="rId3"/>
                <a:srcRect r="52224"/>
                <a:stretch/>
              </p:blipFill>
              <p:spPr>
                <a:xfrm>
                  <a:off x="1532133" y="1463681"/>
                  <a:ext cx="4150717" cy="4039125"/>
                </a:xfrm>
                <a:prstGeom prst="rect">
                  <a:avLst/>
                </a:prstGeom>
              </p:spPr>
            </p:pic>
            <p:pic>
              <p:nvPicPr>
                <p:cNvPr id="6" name="Picture 5">
                  <a:extLst>
                    <a:ext uri="{FF2B5EF4-FFF2-40B4-BE49-F238E27FC236}">
                      <a16:creationId xmlns:a16="http://schemas.microsoft.com/office/drawing/2014/main" id="{FC85A8D5-D4F1-DD28-A46C-8572E31E8703}"/>
                    </a:ext>
                  </a:extLst>
                </p:cNvPr>
                <p:cNvPicPr>
                  <a:picLocks noChangeAspect="1"/>
                </p:cNvPicPr>
                <p:nvPr/>
              </p:nvPicPr>
              <p:blipFill rotWithShape="1">
                <a:blip r:embed="rId3"/>
                <a:srcRect l="63804" r="19338"/>
                <a:stretch/>
              </p:blipFill>
              <p:spPr>
                <a:xfrm>
                  <a:off x="6968564" y="1463680"/>
                  <a:ext cx="1464590" cy="4039125"/>
                </a:xfrm>
                <a:prstGeom prst="rect">
                  <a:avLst/>
                </a:prstGeom>
              </p:spPr>
            </p:pic>
          </p:grpSp>
          <p:pic>
            <p:nvPicPr>
              <p:cNvPr id="10" name="Picture 9">
                <a:extLst>
                  <a:ext uri="{FF2B5EF4-FFF2-40B4-BE49-F238E27FC236}">
                    <a16:creationId xmlns:a16="http://schemas.microsoft.com/office/drawing/2014/main" id="{14C8F6FE-E54A-3F45-779B-4719345E87DF}"/>
                  </a:ext>
                </a:extLst>
              </p:cNvPr>
              <p:cNvPicPr>
                <a:picLocks noChangeAspect="1"/>
              </p:cNvPicPr>
              <p:nvPr/>
            </p:nvPicPr>
            <p:blipFill>
              <a:blip r:embed="rId4"/>
              <a:stretch>
                <a:fillRect/>
              </a:stretch>
            </p:blipFill>
            <p:spPr>
              <a:xfrm>
                <a:off x="5674832" y="1409700"/>
                <a:ext cx="1319357" cy="4146550"/>
              </a:xfrm>
              <a:prstGeom prst="rect">
                <a:avLst/>
              </a:prstGeom>
            </p:spPr>
          </p:pic>
        </p:grpSp>
        <p:pic>
          <p:nvPicPr>
            <p:cNvPr id="14" name="Picture 13">
              <a:extLst>
                <a:ext uri="{FF2B5EF4-FFF2-40B4-BE49-F238E27FC236}">
                  <a16:creationId xmlns:a16="http://schemas.microsoft.com/office/drawing/2014/main" id="{AD32B256-6AEE-7DC6-F886-FF3A444A5D86}"/>
                </a:ext>
              </a:extLst>
            </p:cNvPr>
            <p:cNvPicPr>
              <a:picLocks noChangeAspect="1"/>
            </p:cNvPicPr>
            <p:nvPr/>
          </p:nvPicPr>
          <p:blipFill rotWithShape="1">
            <a:blip r:embed="rId3"/>
            <a:srcRect l="43629" t="6682" r="52915"/>
            <a:stretch/>
          </p:blipFill>
          <p:spPr>
            <a:xfrm>
              <a:off x="1950874" y="1663700"/>
              <a:ext cx="341476" cy="4196401"/>
            </a:xfrm>
            <a:prstGeom prst="rect">
              <a:avLst/>
            </a:prstGeom>
          </p:spPr>
        </p:pic>
        <p:pic>
          <p:nvPicPr>
            <p:cNvPr id="15" name="Picture 14">
              <a:extLst>
                <a:ext uri="{FF2B5EF4-FFF2-40B4-BE49-F238E27FC236}">
                  <a16:creationId xmlns:a16="http://schemas.microsoft.com/office/drawing/2014/main" id="{6CAF858A-983E-F501-4BC7-C3D000D2C5A0}"/>
                </a:ext>
              </a:extLst>
            </p:cNvPr>
            <p:cNvPicPr>
              <a:picLocks noChangeAspect="1"/>
            </p:cNvPicPr>
            <p:nvPr/>
          </p:nvPicPr>
          <p:blipFill rotWithShape="1">
            <a:blip r:embed="rId3"/>
            <a:srcRect l="43629" t="6726" r="51983"/>
            <a:stretch/>
          </p:blipFill>
          <p:spPr>
            <a:xfrm>
              <a:off x="9037901" y="1663700"/>
              <a:ext cx="433496" cy="4194402"/>
            </a:xfrm>
            <a:prstGeom prst="rect">
              <a:avLst/>
            </a:prstGeom>
          </p:spPr>
        </p:pic>
      </p:grpSp>
      <p:sp>
        <p:nvSpPr>
          <p:cNvPr id="17" name="TextBox 16">
            <a:extLst>
              <a:ext uri="{FF2B5EF4-FFF2-40B4-BE49-F238E27FC236}">
                <a16:creationId xmlns:a16="http://schemas.microsoft.com/office/drawing/2014/main" id="{50E0484F-AA06-13D0-CAB3-9D71E09BD2D4}"/>
              </a:ext>
            </a:extLst>
          </p:cNvPr>
          <p:cNvSpPr txBox="1"/>
          <p:nvPr/>
        </p:nvSpPr>
        <p:spPr>
          <a:xfrm>
            <a:off x="10162952" y="3496740"/>
            <a:ext cx="787401" cy="276999"/>
          </a:xfrm>
          <a:prstGeom prst="rect">
            <a:avLst/>
          </a:prstGeom>
          <a:noFill/>
        </p:spPr>
        <p:txBody>
          <a:bodyPr wrap="square" rtlCol="0">
            <a:spAutoFit/>
          </a:bodyPr>
          <a:lstStyle/>
          <a:p>
            <a:r>
              <a:rPr lang="en-US" sz="1200" b="1" dirty="0">
                <a:solidFill>
                  <a:srgbClr val="1D8BDD"/>
                </a:solidFill>
              </a:rPr>
              <a:t>81.25%</a:t>
            </a:r>
          </a:p>
        </p:txBody>
      </p:sp>
      <p:sp>
        <p:nvSpPr>
          <p:cNvPr id="18" name="TextBox 17">
            <a:extLst>
              <a:ext uri="{FF2B5EF4-FFF2-40B4-BE49-F238E27FC236}">
                <a16:creationId xmlns:a16="http://schemas.microsoft.com/office/drawing/2014/main" id="{4C737637-09D7-5C6B-4ECF-7AAE9FBFEDCA}"/>
              </a:ext>
            </a:extLst>
          </p:cNvPr>
          <p:cNvSpPr txBox="1"/>
          <p:nvPr/>
        </p:nvSpPr>
        <p:spPr>
          <a:xfrm>
            <a:off x="10162952" y="3928540"/>
            <a:ext cx="787401" cy="276999"/>
          </a:xfrm>
          <a:prstGeom prst="rect">
            <a:avLst/>
          </a:prstGeom>
          <a:noFill/>
        </p:spPr>
        <p:txBody>
          <a:bodyPr wrap="square" rtlCol="0">
            <a:spAutoFit/>
          </a:bodyPr>
          <a:lstStyle/>
          <a:p>
            <a:r>
              <a:rPr lang="en-US" sz="1200" b="1" dirty="0">
                <a:solidFill>
                  <a:srgbClr val="1D8BDD"/>
                </a:solidFill>
              </a:rPr>
              <a:t>75.86%</a:t>
            </a:r>
          </a:p>
        </p:txBody>
      </p:sp>
      <p:sp>
        <p:nvSpPr>
          <p:cNvPr id="19" name="TextBox 18">
            <a:extLst>
              <a:ext uri="{FF2B5EF4-FFF2-40B4-BE49-F238E27FC236}">
                <a16:creationId xmlns:a16="http://schemas.microsoft.com/office/drawing/2014/main" id="{B5B37B52-23CE-4CE5-0A56-C271EF87230C}"/>
              </a:ext>
            </a:extLst>
          </p:cNvPr>
          <p:cNvSpPr txBox="1"/>
          <p:nvPr/>
        </p:nvSpPr>
        <p:spPr>
          <a:xfrm>
            <a:off x="10137874" y="5241790"/>
            <a:ext cx="787401" cy="276999"/>
          </a:xfrm>
          <a:prstGeom prst="rect">
            <a:avLst/>
          </a:prstGeom>
          <a:noFill/>
        </p:spPr>
        <p:txBody>
          <a:bodyPr wrap="square" rtlCol="0">
            <a:spAutoFit/>
          </a:bodyPr>
          <a:lstStyle/>
          <a:p>
            <a:r>
              <a:rPr lang="en-US" sz="1200" b="1" dirty="0">
                <a:solidFill>
                  <a:srgbClr val="1D8BDD"/>
                </a:solidFill>
              </a:rPr>
              <a:t>68.00%</a:t>
            </a:r>
          </a:p>
        </p:txBody>
      </p:sp>
      <p:sp>
        <p:nvSpPr>
          <p:cNvPr id="20" name="TextBox 19">
            <a:extLst>
              <a:ext uri="{FF2B5EF4-FFF2-40B4-BE49-F238E27FC236}">
                <a16:creationId xmlns:a16="http://schemas.microsoft.com/office/drawing/2014/main" id="{030612C8-F485-455E-BACA-AB378B85C051}"/>
              </a:ext>
            </a:extLst>
          </p:cNvPr>
          <p:cNvSpPr txBox="1"/>
          <p:nvPr/>
        </p:nvSpPr>
        <p:spPr>
          <a:xfrm>
            <a:off x="10121777" y="5744640"/>
            <a:ext cx="787401" cy="276999"/>
          </a:xfrm>
          <a:prstGeom prst="rect">
            <a:avLst/>
          </a:prstGeom>
          <a:noFill/>
        </p:spPr>
        <p:txBody>
          <a:bodyPr wrap="square" rtlCol="0">
            <a:spAutoFit/>
          </a:bodyPr>
          <a:lstStyle/>
          <a:p>
            <a:r>
              <a:rPr lang="en-US" sz="1200" b="1" dirty="0">
                <a:solidFill>
                  <a:srgbClr val="1D8BDD"/>
                </a:solidFill>
              </a:rPr>
              <a:t>66.66%</a:t>
            </a:r>
          </a:p>
        </p:txBody>
      </p:sp>
      <p:pic>
        <p:nvPicPr>
          <p:cNvPr id="4" name="Picture 3">
            <a:extLst>
              <a:ext uri="{FF2B5EF4-FFF2-40B4-BE49-F238E27FC236}">
                <a16:creationId xmlns:a16="http://schemas.microsoft.com/office/drawing/2014/main" id="{5C105F18-2E1C-2E6C-19CA-78E736C753B0}"/>
              </a:ext>
            </a:extLst>
          </p:cNvPr>
          <p:cNvPicPr>
            <a:picLocks noChangeAspect="1"/>
          </p:cNvPicPr>
          <p:nvPr/>
        </p:nvPicPr>
        <p:blipFill rotWithShape="1">
          <a:blip r:embed="rId3"/>
          <a:srcRect l="43629" t="6682" r="52915"/>
          <a:stretch/>
        </p:blipFill>
        <p:spPr>
          <a:xfrm>
            <a:off x="7315132" y="1888200"/>
            <a:ext cx="341476" cy="4196401"/>
          </a:xfrm>
          <a:prstGeom prst="rect">
            <a:avLst/>
          </a:prstGeom>
        </p:spPr>
      </p:pic>
      <p:sp>
        <p:nvSpPr>
          <p:cNvPr id="12" name="Rectangle: Rounded Corners 11">
            <a:extLst>
              <a:ext uri="{FF2B5EF4-FFF2-40B4-BE49-F238E27FC236}">
                <a16:creationId xmlns:a16="http://schemas.microsoft.com/office/drawing/2014/main" id="{F7705C23-F7FC-76BD-31D6-757F843A0C7E}"/>
              </a:ext>
            </a:extLst>
          </p:cNvPr>
          <p:cNvSpPr/>
          <p:nvPr/>
        </p:nvSpPr>
        <p:spPr>
          <a:xfrm>
            <a:off x="1767083" y="3419340"/>
            <a:ext cx="8145266" cy="835252"/>
          </a:xfrm>
          <a:prstGeom prst="roundRect">
            <a:avLst/>
          </a:prstGeom>
          <a:noFill/>
          <a:ln w="127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CD7B690-2147-65EA-B54E-01BFD91E1744}"/>
              </a:ext>
            </a:extLst>
          </p:cNvPr>
          <p:cNvSpPr/>
          <p:nvPr/>
        </p:nvSpPr>
        <p:spPr>
          <a:xfrm>
            <a:off x="1767083" y="5241790"/>
            <a:ext cx="8145266" cy="835252"/>
          </a:xfrm>
          <a:prstGeom prst="roundRect">
            <a:avLst/>
          </a:prstGeom>
          <a:noFill/>
          <a:ln w="127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346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52635-2F08-6E15-21CA-03B8B020C26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58575A">
                  <a:lumMod val="40000"/>
                  <a:lumOff val="60000"/>
                </a:srgbClr>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0F8DCCE0-F5B8-753C-5135-A7E538831C60}"/>
              </a:ext>
            </a:extLst>
          </p:cNvPr>
          <p:cNvSpPr txBox="1"/>
          <p:nvPr/>
        </p:nvSpPr>
        <p:spPr>
          <a:xfrm>
            <a:off x="3538603" y="2088545"/>
            <a:ext cx="6100175" cy="4032642"/>
          </a:xfrm>
          <a:prstGeom prst="rect">
            <a:avLst/>
          </a:prstGeom>
          <a:noFill/>
        </p:spPr>
        <p:txBody>
          <a:bodyPr wrap="square" rtlCol="0">
            <a:spAutoFit/>
          </a:bodyPr>
          <a:lstStyle/>
          <a:p>
            <a:pPr marL="285750" indent="-285750">
              <a:lnSpc>
                <a:spcPct val="107000"/>
              </a:lnSpc>
              <a:buFont typeface="Arial" panose="020B0604020202020204" pitchFamily="34" charset="0"/>
              <a:buChar char="•"/>
              <a:defRPr/>
            </a:pPr>
            <a:r>
              <a:rPr lang="en-US" sz="1600" b="1" kern="100" dirty="0">
                <a:solidFill>
                  <a:srgbClr val="32363F"/>
                </a:solidFill>
                <a:latin typeface="Calibri" panose="020F0502020204030204" pitchFamily="34" charset="0"/>
                <a:ea typeface="Calibri" panose="020F0502020204030204" pitchFamily="34" charset="0"/>
                <a:cs typeface="Calibri" panose="020F0502020204030204" pitchFamily="34" charset="0"/>
              </a:rPr>
              <a:t>Trains college instructors on SM skills</a:t>
            </a:r>
            <a:r>
              <a:rPr lang="en-US" sz="1600" kern="100" dirty="0">
                <a:solidFill>
                  <a:srgbClr val="32363F"/>
                </a:solidFill>
                <a:latin typeface="Calibri" panose="020F0502020204030204" pitchFamily="34" charset="0"/>
                <a:ea typeface="Calibri" panose="020F0502020204030204" pitchFamily="34" charset="0"/>
                <a:cs typeface="Calibri" panose="020F0502020204030204" pitchFamily="34" charset="0"/>
              </a:rPr>
              <a:t> </a:t>
            </a:r>
            <a:r>
              <a:rPr kumimoji="0" lang="en-US" sz="1600" b="0" i="0" u="none" strike="noStrike" kern="1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Calibri" panose="020F0502020204030204" pitchFamily="34" charset="0"/>
              </a:rPr>
              <a:t>throughout the entire State of Texas and across the US.</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600" b="1" i="0" u="none" strike="noStrike" kern="1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Calibri" panose="020F0502020204030204" pitchFamily="34" charset="0"/>
              </a:rPr>
              <a:t>Expands Instructor Professional Development Academy </a:t>
            </a:r>
            <a:r>
              <a:rPr kumimoji="0" lang="en-US" sz="1600" b="0" i="0" u="none" strike="noStrike" kern="1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Calibri" panose="020F0502020204030204" pitchFamily="34" charset="0"/>
              </a:rPr>
              <a:t>at Texas A&amp;M University (TAMU).</a:t>
            </a:r>
          </a:p>
          <a:p>
            <a:pPr marL="285750" indent="-285750">
              <a:lnSpc>
                <a:spcPct val="107000"/>
              </a:lnSpc>
              <a:buFont typeface="Arial" panose="020B0604020202020204" pitchFamily="34" charset="0"/>
              <a:buChar char="•"/>
              <a:defRPr/>
            </a:pPr>
            <a:r>
              <a:rPr kumimoji="0" lang="en-US" sz="1600" b="1" i="0" u="none" strike="noStrike" kern="1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Calibri" panose="020F0502020204030204" pitchFamily="34" charset="0"/>
              </a:rPr>
              <a:t>Develops new instructional modules aligned to the new stackable SM micro-credentials </a:t>
            </a:r>
            <a:r>
              <a:rPr kumimoji="0" lang="en-US" sz="1600" b="0" i="0" u="none" strike="noStrike" kern="1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Calibri" panose="020F0502020204030204" pitchFamily="34" charset="0"/>
              </a:rPr>
              <a:t>with partners SACA and Amatrol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600" b="0" i="0" u="none" strike="noStrike" kern="1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Calibri" panose="020F0502020204030204" pitchFamily="34" charset="0"/>
              </a:rPr>
              <a:t>Educators who attend the Academy will engage in </a:t>
            </a:r>
            <a:r>
              <a:rPr kumimoji="0" lang="en-US" sz="1600" b="1" i="0" u="none" strike="noStrike" kern="1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Calibri" panose="020F0502020204030204" pitchFamily="34" charset="0"/>
              </a:rPr>
              <a:t>hands-on competency exercises using the CESMII-Amatrol SM Learning System </a:t>
            </a:r>
            <a:r>
              <a:rPr kumimoji="0" lang="en-US" sz="1600" b="0" i="0" u="none" strike="noStrike" kern="1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Calibri" panose="020F0502020204030204" pitchFamily="34" charset="0"/>
              </a:rPr>
              <a:t>(SMLS).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600" i="0" u="none" strike="noStrike" kern="1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Calibri" panose="020F0502020204030204" pitchFamily="34" charset="0"/>
              </a:rPr>
              <a:t>The participating instructors will be provided a variety of </a:t>
            </a:r>
            <a:r>
              <a:rPr kumimoji="0" lang="en-US" sz="1600" b="1" i="0" u="none" strike="noStrike" kern="1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Calibri" panose="020F0502020204030204" pitchFamily="34" charset="0"/>
              </a:rPr>
              <a:t>materials and training on how to use </a:t>
            </a:r>
            <a:r>
              <a:rPr kumimoji="0" lang="en-US" sz="1600" i="0" u="none" strike="noStrike" kern="1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Calibri" panose="020F0502020204030204" pitchFamily="34" charset="0"/>
              </a:rPr>
              <a:t>them to prepare their future students for SACA certifications. </a:t>
            </a:r>
          </a:p>
          <a:p>
            <a:pPr marL="285750" indent="-285750">
              <a:lnSpc>
                <a:spcPct val="107000"/>
              </a:lnSpc>
              <a:buFont typeface="Arial" panose="020B0604020202020204" pitchFamily="34" charset="0"/>
              <a:buChar char="•"/>
              <a:defRPr/>
            </a:pPr>
            <a:r>
              <a:rPr kumimoji="0" lang="en-US" sz="1600" i="0" u="none" strike="noStrike" kern="1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Calibri" panose="020F0502020204030204" pitchFamily="34" charset="0"/>
              </a:rPr>
              <a:t>The project places emphasis on working with </a:t>
            </a:r>
            <a:r>
              <a:rPr kumimoji="0" lang="en-US" sz="1600" b="1" i="0" u="none" strike="noStrike" kern="1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Calibri" panose="020F0502020204030204" pitchFamily="34" charset="0"/>
              </a:rPr>
              <a:t>community colleges at disadvantaged communities </a:t>
            </a:r>
            <a:r>
              <a:rPr kumimoji="0" lang="en-US" sz="1600" i="0" u="none" strike="noStrike" kern="1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Calibri" panose="020F0502020204030204" pitchFamily="34" charset="0"/>
              </a:rPr>
              <a:t>(DACs)</a:t>
            </a:r>
            <a:endParaRPr kumimoji="0" lang="en-US" sz="1600" i="0" u="none" strike="noStrike" kern="1200" cap="none" spc="0" normalizeH="0" baseline="0" noProof="0" dirty="0">
              <a:ln>
                <a:noFill/>
              </a:ln>
              <a:solidFill>
                <a:srgbClr val="32363F"/>
              </a:solidFill>
              <a:effectLst/>
              <a:uLnTx/>
              <a:uFillTx/>
              <a:latin typeface="Arial" panose="020B0604020202020204"/>
              <a:ea typeface="+mn-ea"/>
              <a:cs typeface="+mn-cs"/>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1600" b="0" i="0" u="none" strike="noStrike" kern="1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itle 1">
            <a:extLst>
              <a:ext uri="{FF2B5EF4-FFF2-40B4-BE49-F238E27FC236}">
                <a16:creationId xmlns:a16="http://schemas.microsoft.com/office/drawing/2014/main" id="{0877CC9E-9CCC-575B-065F-18BBCF1CF365}"/>
              </a:ext>
            </a:extLst>
          </p:cNvPr>
          <p:cNvSpPr txBox="1">
            <a:spLocks/>
          </p:cNvSpPr>
          <p:nvPr/>
        </p:nvSpPr>
        <p:spPr>
          <a:xfrm>
            <a:off x="-1" y="193763"/>
            <a:ext cx="10239885" cy="13382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32363F"/>
                </a:solidFill>
                <a:effectLst/>
                <a:uLnTx/>
                <a:uFillTx/>
                <a:latin typeface="Arial" panose="020B0604020202020204"/>
                <a:ea typeface="+mj-ea"/>
                <a:cs typeface="Calibri" panose="020F0502020204030204" pitchFamily="34" charset="0"/>
              </a:rPr>
              <a:t>Smart Manufacturing Credential Aligned </a:t>
            </a:r>
            <a:br>
              <a:rPr kumimoji="0" lang="en-US" sz="3600" b="0" i="0" u="none" strike="noStrike" kern="1200" cap="none" spc="0" normalizeH="0" baseline="0" noProof="0" dirty="0">
                <a:ln>
                  <a:noFill/>
                </a:ln>
                <a:solidFill>
                  <a:srgbClr val="32363F"/>
                </a:solidFill>
                <a:effectLst/>
                <a:uLnTx/>
                <a:uFillTx/>
                <a:latin typeface="Arial" panose="020B0604020202020204"/>
                <a:ea typeface="+mj-ea"/>
                <a:cs typeface="Calibri" panose="020F0502020204030204" pitchFamily="34" charset="0"/>
              </a:rPr>
            </a:br>
            <a:r>
              <a:rPr kumimoji="0" lang="en-US" sz="3600" b="0" i="0" u="none" strike="noStrike" kern="1200" cap="none" spc="0" normalizeH="0" baseline="0" noProof="0" dirty="0">
                <a:ln>
                  <a:noFill/>
                </a:ln>
                <a:solidFill>
                  <a:srgbClr val="32363F"/>
                </a:solidFill>
                <a:effectLst/>
                <a:uLnTx/>
                <a:uFillTx/>
                <a:latin typeface="Arial" panose="020B0604020202020204"/>
                <a:ea typeface="+mj-ea"/>
                <a:cs typeface="Calibri" panose="020F0502020204030204" pitchFamily="34" charset="0"/>
              </a:rPr>
              <a:t>Community College Instructor Academy</a:t>
            </a:r>
            <a:endParaRPr kumimoji="0" lang="en-US" sz="3600" b="0" i="0" u="none" strike="noStrike" kern="1200" cap="none" spc="0" normalizeH="0" baseline="0" noProof="0" dirty="0">
              <a:ln>
                <a:noFill/>
              </a:ln>
              <a:solidFill>
                <a:srgbClr val="0070C0"/>
              </a:solidFill>
              <a:effectLst/>
              <a:uLnTx/>
              <a:uFillTx/>
              <a:latin typeface="Arial" panose="020B0604020202020204"/>
              <a:ea typeface="+mj-ea"/>
              <a:cs typeface="Calibri" panose="020F0502020204030204" pitchFamily="34" charset="0"/>
            </a:endParaRPr>
          </a:p>
        </p:txBody>
      </p:sp>
      <p:pic>
        <p:nvPicPr>
          <p:cNvPr id="6" name="Picture 5" descr="A blue and white logo">
            <a:extLst>
              <a:ext uri="{FF2B5EF4-FFF2-40B4-BE49-F238E27FC236}">
                <a16:creationId xmlns:a16="http://schemas.microsoft.com/office/drawing/2014/main" id="{D11EA6D0-3A60-0E85-2F4C-E44922193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4724" y="2075309"/>
            <a:ext cx="1751025" cy="656634"/>
          </a:xfrm>
          <a:prstGeom prst="rect">
            <a:avLst/>
          </a:prstGeom>
        </p:spPr>
      </p:pic>
      <p:pic>
        <p:nvPicPr>
          <p:cNvPr id="7" name="Picture 6" descr="A picture containing text, font, graphics, logo">
            <a:extLst>
              <a:ext uri="{FF2B5EF4-FFF2-40B4-BE49-F238E27FC236}">
                <a16:creationId xmlns:a16="http://schemas.microsoft.com/office/drawing/2014/main" id="{CF81069F-F28D-D8B4-2D9B-6F41ECCFD9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1330" y="120248"/>
            <a:ext cx="2005118" cy="2005118"/>
          </a:xfrm>
          <a:prstGeom prst="rect">
            <a:avLst/>
          </a:prstGeom>
        </p:spPr>
      </p:pic>
      <p:sp>
        <p:nvSpPr>
          <p:cNvPr id="9" name="TextBox 8">
            <a:extLst>
              <a:ext uri="{FF2B5EF4-FFF2-40B4-BE49-F238E27FC236}">
                <a16:creationId xmlns:a16="http://schemas.microsoft.com/office/drawing/2014/main" id="{B75CD834-5538-BE59-BC79-36C20C5378EE}"/>
              </a:ext>
            </a:extLst>
          </p:cNvPr>
          <p:cNvSpPr txBox="1"/>
          <p:nvPr/>
        </p:nvSpPr>
        <p:spPr>
          <a:xfrm>
            <a:off x="3017836" y="1530955"/>
            <a:ext cx="4869180" cy="369332"/>
          </a:xfrm>
          <a:prstGeom prst="rect">
            <a:avLst/>
          </a:prstGeom>
          <a:noFill/>
        </p:spPr>
        <p:txBody>
          <a:bodyPr wrap="square" rtlCol="0">
            <a:spAutoFit/>
          </a:bodyPr>
          <a:lstStyle/>
          <a:p>
            <a:pPr algn="ctr"/>
            <a:r>
              <a:rPr lang="en-US" dirty="0"/>
              <a:t>DOE EWD Proposal – Awarded!</a:t>
            </a:r>
          </a:p>
        </p:txBody>
      </p:sp>
      <p:pic>
        <p:nvPicPr>
          <p:cNvPr id="12" name="Picture 11" descr="A picture containing text, font, logo, graphics&#10;&#10;Description automatically generated">
            <a:extLst>
              <a:ext uri="{FF2B5EF4-FFF2-40B4-BE49-F238E27FC236}">
                <a16:creationId xmlns:a16="http://schemas.microsoft.com/office/drawing/2014/main" id="{3B1F4142-E420-E093-ACAC-6BFA1452C6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7504" y="5778166"/>
            <a:ext cx="1726635" cy="580041"/>
          </a:xfrm>
          <a:prstGeom prst="rect">
            <a:avLst/>
          </a:prstGeom>
        </p:spPr>
      </p:pic>
      <p:pic>
        <p:nvPicPr>
          <p:cNvPr id="4" name="Picture 2" descr="Amatrol, Inc.">
            <a:extLst>
              <a:ext uri="{FF2B5EF4-FFF2-40B4-BE49-F238E27FC236}">
                <a16:creationId xmlns:a16="http://schemas.microsoft.com/office/drawing/2014/main" id="{BE3BB209-2A6B-BB66-A6EE-B4D3B22218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6761" y="2947729"/>
            <a:ext cx="1556224" cy="65663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5CB2955D-997E-A4A5-B5F6-DB18DFCEBF43}"/>
              </a:ext>
            </a:extLst>
          </p:cNvPr>
          <p:cNvGrpSpPr/>
          <p:nvPr/>
        </p:nvGrpSpPr>
        <p:grpSpPr>
          <a:xfrm>
            <a:off x="641949" y="2131831"/>
            <a:ext cx="2646133" cy="2631182"/>
            <a:chOff x="635686" y="1937678"/>
            <a:chExt cx="2646133" cy="2631182"/>
          </a:xfrm>
        </p:grpSpPr>
        <p:pic>
          <p:nvPicPr>
            <p:cNvPr id="11" name="Picture 10">
              <a:extLst>
                <a:ext uri="{FF2B5EF4-FFF2-40B4-BE49-F238E27FC236}">
                  <a16:creationId xmlns:a16="http://schemas.microsoft.com/office/drawing/2014/main" id="{F87F0E39-9E9C-9BF5-46CA-9CC465242617}"/>
                </a:ext>
              </a:extLst>
            </p:cNvPr>
            <p:cNvPicPr>
              <a:picLocks noChangeAspect="1"/>
            </p:cNvPicPr>
            <p:nvPr/>
          </p:nvPicPr>
          <p:blipFill>
            <a:blip r:embed="rId7"/>
            <a:stretch>
              <a:fillRect/>
            </a:stretch>
          </p:blipFill>
          <p:spPr>
            <a:xfrm>
              <a:off x="635686" y="1937678"/>
              <a:ext cx="2646133" cy="2631182"/>
            </a:xfrm>
            <a:prstGeom prst="rect">
              <a:avLst/>
            </a:prstGeom>
          </p:spPr>
        </p:pic>
        <p:pic>
          <p:nvPicPr>
            <p:cNvPr id="10" name="Picture 9" descr="A picture containing text, font, graphics, logo">
              <a:extLst>
                <a:ext uri="{FF2B5EF4-FFF2-40B4-BE49-F238E27FC236}">
                  <a16:creationId xmlns:a16="http://schemas.microsoft.com/office/drawing/2014/main" id="{0D30B287-14E2-3622-14AD-D477192E1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1982" y="3039239"/>
              <a:ext cx="741943" cy="741943"/>
            </a:xfrm>
            <a:prstGeom prst="rect">
              <a:avLst/>
            </a:prstGeom>
          </p:spPr>
        </p:pic>
      </p:grpSp>
      <p:sp>
        <p:nvSpPr>
          <p:cNvPr id="14" name="TextBox 13">
            <a:extLst>
              <a:ext uri="{FF2B5EF4-FFF2-40B4-BE49-F238E27FC236}">
                <a16:creationId xmlns:a16="http://schemas.microsoft.com/office/drawing/2014/main" id="{EDF3DA27-C1AD-7AB6-2E24-C0ECDED97E58}"/>
              </a:ext>
            </a:extLst>
          </p:cNvPr>
          <p:cNvSpPr txBox="1"/>
          <p:nvPr/>
        </p:nvSpPr>
        <p:spPr>
          <a:xfrm>
            <a:off x="1396652" y="4856770"/>
            <a:ext cx="1804456" cy="600164"/>
          </a:xfrm>
          <a:prstGeom prst="rect">
            <a:avLst/>
          </a:prstGeom>
          <a:noFill/>
        </p:spPr>
        <p:txBody>
          <a:bodyPr wrap="square" rtlCol="0">
            <a:spAutoFit/>
          </a:bodyPr>
          <a:lstStyle/>
          <a:p>
            <a:pPr algn="r"/>
            <a:r>
              <a:rPr lang="en-US" sz="1100" dirty="0"/>
              <a:t>Instructor Academy </a:t>
            </a:r>
          </a:p>
          <a:p>
            <a:pPr algn="r"/>
            <a:r>
              <a:rPr lang="en-US" sz="1100" dirty="0"/>
              <a:t>becomes a hub </a:t>
            </a:r>
          </a:p>
          <a:p>
            <a:pPr algn="r"/>
            <a:r>
              <a:rPr lang="en-US" sz="1100" dirty="0"/>
              <a:t>for SM Skills in the region</a:t>
            </a:r>
          </a:p>
        </p:txBody>
      </p:sp>
    </p:spTree>
    <p:extLst>
      <p:ext uri="{BB962C8B-B14F-4D97-AF65-F5344CB8AC3E}">
        <p14:creationId xmlns:p14="http://schemas.microsoft.com/office/powerpoint/2010/main" val="410677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5D04E2-CD11-4E5C-B588-3A003C5DDA46}"/>
              </a:ext>
            </a:extLst>
          </p:cNvPr>
          <p:cNvSpPr/>
          <p:nvPr/>
        </p:nvSpPr>
        <p:spPr>
          <a:xfrm>
            <a:off x="4535240" y="1229039"/>
            <a:ext cx="3015636" cy="336459"/>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SM Hardware and Simulators</a:t>
            </a:r>
          </a:p>
        </p:txBody>
      </p:sp>
      <p:sp>
        <p:nvSpPr>
          <p:cNvPr id="13" name="Rectangle 12">
            <a:extLst>
              <a:ext uri="{FF2B5EF4-FFF2-40B4-BE49-F238E27FC236}">
                <a16:creationId xmlns:a16="http://schemas.microsoft.com/office/drawing/2014/main" id="{7FA5EF10-2C1C-4FFC-ACFF-E2D243706898}"/>
              </a:ext>
            </a:extLst>
          </p:cNvPr>
          <p:cNvSpPr/>
          <p:nvPr/>
        </p:nvSpPr>
        <p:spPr>
          <a:xfrm>
            <a:off x="4524287" y="1224961"/>
            <a:ext cx="3026590" cy="30260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F1989EC7-1EC3-41DA-BA5D-CC11FAA9F02C}"/>
              </a:ext>
            </a:extLst>
          </p:cNvPr>
          <p:cNvSpPr/>
          <p:nvPr/>
        </p:nvSpPr>
        <p:spPr>
          <a:xfrm>
            <a:off x="376796" y="1234420"/>
            <a:ext cx="3592356" cy="30165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 name="Title 3">
            <a:extLst>
              <a:ext uri="{FF2B5EF4-FFF2-40B4-BE49-F238E27FC236}">
                <a16:creationId xmlns:a16="http://schemas.microsoft.com/office/drawing/2014/main" id="{653D6410-2CB4-71CD-4376-750979651E1C}"/>
              </a:ext>
            </a:extLst>
          </p:cNvPr>
          <p:cNvSpPr>
            <a:spLocks noGrp="1"/>
          </p:cNvSpPr>
          <p:nvPr>
            <p:ph type="title"/>
          </p:nvPr>
        </p:nvSpPr>
        <p:spPr>
          <a:xfrm>
            <a:off x="838200" y="1"/>
            <a:ext cx="10515600" cy="1067645"/>
          </a:xfrm>
        </p:spPr>
        <p:txBody>
          <a:bodyPr>
            <a:normAutofit/>
          </a:bodyPr>
          <a:lstStyle/>
          <a:p>
            <a:pPr algn="ctr"/>
            <a:r>
              <a:rPr lang="en-US" sz="3600" dirty="0">
                <a:latin typeface="+mj-lt"/>
              </a:rPr>
              <a:t>SM Curriculum, Resources -&gt; Education Programs</a:t>
            </a:r>
          </a:p>
        </p:txBody>
      </p:sp>
      <p:sp>
        <p:nvSpPr>
          <p:cNvPr id="30" name="Slide Number Placeholder 1">
            <a:extLst>
              <a:ext uri="{FF2B5EF4-FFF2-40B4-BE49-F238E27FC236}">
                <a16:creationId xmlns:a16="http://schemas.microsoft.com/office/drawing/2014/main" id="{8E6E5716-242E-6038-456F-A01F3FFF717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Arial" panose="020B0604020202020204"/>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58575A">
                  <a:lumMod val="40000"/>
                  <a:lumOff val="60000"/>
                </a:srgbClr>
              </a:solidFill>
              <a:effectLst/>
              <a:uLnTx/>
              <a:uFillTx/>
              <a:latin typeface="Arial" panose="020B0604020202020204"/>
              <a:ea typeface="+mn-ea"/>
              <a:cs typeface="Calibri" panose="020F0502020204030204" pitchFamily="34" charset="0"/>
            </a:endParaRPr>
          </a:p>
        </p:txBody>
      </p:sp>
      <p:sp>
        <p:nvSpPr>
          <p:cNvPr id="45" name="Rectangle 44">
            <a:extLst>
              <a:ext uri="{FF2B5EF4-FFF2-40B4-BE49-F238E27FC236}">
                <a16:creationId xmlns:a16="http://schemas.microsoft.com/office/drawing/2014/main" id="{F268ECEE-FBFC-A232-A14A-C57399B9F1E5}"/>
              </a:ext>
            </a:extLst>
          </p:cNvPr>
          <p:cNvSpPr/>
          <p:nvPr/>
        </p:nvSpPr>
        <p:spPr>
          <a:xfrm>
            <a:off x="391318" y="1241242"/>
            <a:ext cx="3588787" cy="36482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SM Curriculum and Resources</a:t>
            </a:r>
          </a:p>
        </p:txBody>
      </p:sp>
      <p:cxnSp>
        <p:nvCxnSpPr>
          <p:cNvPr id="37" name="Straight Arrow Connector 36">
            <a:extLst>
              <a:ext uri="{FF2B5EF4-FFF2-40B4-BE49-F238E27FC236}">
                <a16:creationId xmlns:a16="http://schemas.microsoft.com/office/drawing/2014/main" id="{5C25ADC9-3690-4B16-0E1A-81FCF14D8040}"/>
              </a:ext>
            </a:extLst>
          </p:cNvPr>
          <p:cNvCxnSpPr>
            <a:cxnSpLocks/>
          </p:cNvCxnSpPr>
          <p:nvPr/>
        </p:nvCxnSpPr>
        <p:spPr>
          <a:xfrm>
            <a:off x="3992878" y="2857437"/>
            <a:ext cx="507944" cy="0"/>
          </a:xfrm>
          <a:prstGeom prst="straightConnector1">
            <a:avLst/>
          </a:prstGeom>
          <a:ln w="76200">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E556DE0-6EF0-81B3-B104-D49D9DD16836}"/>
              </a:ext>
            </a:extLst>
          </p:cNvPr>
          <p:cNvCxnSpPr>
            <a:cxnSpLocks/>
          </p:cNvCxnSpPr>
          <p:nvPr/>
        </p:nvCxnSpPr>
        <p:spPr>
          <a:xfrm>
            <a:off x="6100651" y="4283421"/>
            <a:ext cx="0" cy="335626"/>
          </a:xfrm>
          <a:prstGeom prst="straightConnector1">
            <a:avLst/>
          </a:prstGeom>
          <a:ln w="76200">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1BEC603-F66A-DDC6-BDEE-E4446C4FC07A}"/>
              </a:ext>
            </a:extLst>
          </p:cNvPr>
          <p:cNvGrpSpPr/>
          <p:nvPr/>
        </p:nvGrpSpPr>
        <p:grpSpPr>
          <a:xfrm>
            <a:off x="8059813" y="1204606"/>
            <a:ext cx="3740870" cy="3026010"/>
            <a:chOff x="2818919" y="2175766"/>
            <a:chExt cx="3825765" cy="3045907"/>
          </a:xfrm>
        </p:grpSpPr>
        <p:pic>
          <p:nvPicPr>
            <p:cNvPr id="40" name="Picture 39">
              <a:extLst>
                <a:ext uri="{FF2B5EF4-FFF2-40B4-BE49-F238E27FC236}">
                  <a16:creationId xmlns:a16="http://schemas.microsoft.com/office/drawing/2014/main" id="{A673F994-97EB-478A-2CCF-3CC5CBDDB626}"/>
                </a:ext>
              </a:extLst>
            </p:cNvPr>
            <p:cNvPicPr>
              <a:picLocks noChangeAspect="1"/>
            </p:cNvPicPr>
            <p:nvPr/>
          </p:nvPicPr>
          <p:blipFill rotWithShape="1">
            <a:blip r:embed="rId3">
              <a:extLst>
                <a:ext uri="{28A0092B-C50C-407E-A947-70E740481C1C}">
                  <a14:useLocalDpi xmlns:a14="http://schemas.microsoft.com/office/drawing/2010/main"/>
                </a:ext>
              </a:extLst>
            </a:blip>
            <a:srcRect l="5872" t="13335"/>
            <a:stretch/>
          </p:blipFill>
          <p:spPr bwMode="auto">
            <a:xfrm>
              <a:off x="3801174" y="2539031"/>
              <a:ext cx="1478348" cy="799505"/>
            </a:xfrm>
            <a:prstGeom prst="rect">
              <a:avLst/>
            </a:prstGeom>
            <a:noFill/>
          </p:spPr>
        </p:pic>
        <p:sp>
          <p:nvSpPr>
            <p:cNvPr id="46" name="Rectangle 45">
              <a:extLst>
                <a:ext uri="{FF2B5EF4-FFF2-40B4-BE49-F238E27FC236}">
                  <a16:creationId xmlns:a16="http://schemas.microsoft.com/office/drawing/2014/main" id="{B4DADFBE-BED1-5E52-F04D-16175773DACE}"/>
                </a:ext>
              </a:extLst>
            </p:cNvPr>
            <p:cNvSpPr/>
            <p:nvPr/>
          </p:nvSpPr>
          <p:spPr>
            <a:xfrm>
              <a:off x="2818919" y="2175766"/>
              <a:ext cx="3802924" cy="337833"/>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SMIP Software Platform, Apps</a:t>
              </a:r>
            </a:p>
          </p:txBody>
        </p:sp>
        <p:cxnSp>
          <p:nvCxnSpPr>
            <p:cNvPr id="39" name="Straight Arrow Connector 38">
              <a:extLst>
                <a:ext uri="{FF2B5EF4-FFF2-40B4-BE49-F238E27FC236}">
                  <a16:creationId xmlns:a16="http://schemas.microsoft.com/office/drawing/2014/main" id="{DEA86E32-F709-6AE0-BF7A-F12CAE47BE53}"/>
                </a:ext>
              </a:extLst>
            </p:cNvPr>
            <p:cNvCxnSpPr>
              <a:cxnSpLocks/>
            </p:cNvCxnSpPr>
            <p:nvPr/>
          </p:nvCxnSpPr>
          <p:spPr>
            <a:xfrm>
              <a:off x="4021139" y="2925999"/>
              <a:ext cx="0" cy="463001"/>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AEC21A0D-6F56-E1F5-A280-3BFC85862A89}"/>
                </a:ext>
              </a:extLst>
            </p:cNvPr>
            <p:cNvSpPr/>
            <p:nvPr/>
          </p:nvSpPr>
          <p:spPr>
            <a:xfrm>
              <a:off x="2849150" y="4684344"/>
              <a:ext cx="3781886" cy="537328"/>
            </a:xfrm>
            <a:prstGeom prst="rect">
              <a:avLst/>
            </a:prstGeom>
            <a:gradFill flip="none" rotWithShape="1">
              <a:lin ang="13500000" scaled="1"/>
              <a:tileRect/>
            </a:grad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Interoperability Standard (</a:t>
              </a:r>
              <a:r>
                <a:rPr kumimoji="0" lang="en-US"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Defacto</a:t>
              </a:r>
              <a:r>
                <a:rPr kumimoji="0" lang="en-US"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for Smart Manufacturing</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SM Profile-Based API,  SM Profile-Based Data Ingestion &amp; Contextualization</a:t>
              </a:r>
              <a:br>
                <a:rPr kumimoji="0" lang="en-US" sz="9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r>
                <a:rPr kumimoji="0" lang="en-US" sz="9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SM Profile-Based Workflow Orchestration</a:t>
              </a:r>
              <a:endParaRPr kumimoji="0" lang="en-US"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49" name="Picture 48">
              <a:extLst>
                <a:ext uri="{FF2B5EF4-FFF2-40B4-BE49-F238E27FC236}">
                  <a16:creationId xmlns:a16="http://schemas.microsoft.com/office/drawing/2014/main" id="{B55B9E94-7BF7-0213-C1EB-BA82F870A429}"/>
                </a:ext>
              </a:extLst>
            </p:cNvPr>
            <p:cNvPicPr>
              <a:picLocks noChangeAspect="1"/>
            </p:cNvPicPr>
            <p:nvPr/>
          </p:nvPicPr>
          <p:blipFill>
            <a:blip r:embed="rId4" cstate="screen">
              <a:grayscl/>
              <a:extLst>
                <a:ext uri="{28A0092B-C50C-407E-A947-70E740481C1C}">
                  <a14:useLocalDpi xmlns:a14="http://schemas.microsoft.com/office/drawing/2010/main"/>
                </a:ext>
              </a:extLst>
            </a:blip>
            <a:stretch>
              <a:fillRect/>
            </a:stretch>
          </p:blipFill>
          <p:spPr>
            <a:xfrm>
              <a:off x="6447772" y="4868561"/>
              <a:ext cx="132020" cy="168894"/>
            </a:xfrm>
            <a:prstGeom prst="rect">
              <a:avLst/>
            </a:prstGeom>
          </p:spPr>
        </p:pic>
        <p:sp>
          <p:nvSpPr>
            <p:cNvPr id="52" name="Rectangle 51">
              <a:extLst>
                <a:ext uri="{FF2B5EF4-FFF2-40B4-BE49-F238E27FC236}">
                  <a16:creationId xmlns:a16="http://schemas.microsoft.com/office/drawing/2014/main" id="{3E2E1031-2C60-E4D7-2CAD-F47AF600D30B}"/>
                </a:ext>
              </a:extLst>
            </p:cNvPr>
            <p:cNvSpPr/>
            <p:nvPr/>
          </p:nvSpPr>
          <p:spPr>
            <a:xfrm>
              <a:off x="2825152" y="2175767"/>
              <a:ext cx="3819532" cy="30459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A3856BF8-2B56-3226-67CC-698220AF95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35240" y="3379087"/>
              <a:ext cx="3483983" cy="1243185"/>
            </a:xfrm>
            <a:prstGeom prst="rect">
              <a:avLst/>
            </a:prstGeom>
          </p:spPr>
        </p:pic>
      </p:grpSp>
      <p:cxnSp>
        <p:nvCxnSpPr>
          <p:cNvPr id="64" name="Straight Arrow Connector 63">
            <a:extLst>
              <a:ext uri="{FF2B5EF4-FFF2-40B4-BE49-F238E27FC236}">
                <a16:creationId xmlns:a16="http://schemas.microsoft.com/office/drawing/2014/main" id="{148D8661-43A7-83A4-7BE0-72D3687CB40B}"/>
              </a:ext>
            </a:extLst>
          </p:cNvPr>
          <p:cNvCxnSpPr>
            <a:cxnSpLocks/>
          </p:cNvCxnSpPr>
          <p:nvPr/>
        </p:nvCxnSpPr>
        <p:spPr>
          <a:xfrm>
            <a:off x="3931990" y="4286003"/>
            <a:ext cx="334422" cy="322161"/>
          </a:xfrm>
          <a:prstGeom prst="straightConnector1">
            <a:avLst/>
          </a:prstGeom>
          <a:ln w="76200">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5117423-35D8-F3F6-28C7-9171CD506C6B}"/>
              </a:ext>
            </a:extLst>
          </p:cNvPr>
          <p:cNvCxnSpPr>
            <a:cxnSpLocks/>
          </p:cNvCxnSpPr>
          <p:nvPr/>
        </p:nvCxnSpPr>
        <p:spPr>
          <a:xfrm flipH="1">
            <a:off x="7817840" y="4283421"/>
            <a:ext cx="373107" cy="335626"/>
          </a:xfrm>
          <a:prstGeom prst="straightConnector1">
            <a:avLst/>
          </a:prstGeom>
          <a:ln w="76200">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25E99EA7-3AB8-4929-B4E0-8DB34E5F7E01}"/>
              </a:ext>
            </a:extLst>
          </p:cNvPr>
          <p:cNvGrpSpPr/>
          <p:nvPr/>
        </p:nvGrpSpPr>
        <p:grpSpPr>
          <a:xfrm>
            <a:off x="568276" y="1671534"/>
            <a:ext cx="3296788" cy="2536910"/>
            <a:chOff x="6369346" y="987922"/>
            <a:chExt cx="5585362" cy="3822068"/>
          </a:xfrm>
        </p:grpSpPr>
        <p:pic>
          <p:nvPicPr>
            <p:cNvPr id="26" name="Picture 25" descr="A picture containing chart&#10;&#10;Description automatically generated">
              <a:extLst>
                <a:ext uri="{FF2B5EF4-FFF2-40B4-BE49-F238E27FC236}">
                  <a16:creationId xmlns:a16="http://schemas.microsoft.com/office/drawing/2014/main" id="{420847F2-430E-DE89-879F-5413543A120A}"/>
                </a:ext>
              </a:extLst>
            </p:cNvPr>
            <p:cNvPicPr>
              <a:picLocks noChangeAspect="1"/>
            </p:cNvPicPr>
            <p:nvPr/>
          </p:nvPicPr>
          <p:blipFill rotWithShape="1">
            <a:blip r:embed="rId6">
              <a:extLst>
                <a:ext uri="{28A0092B-C50C-407E-A947-70E740481C1C}">
                  <a14:useLocalDpi xmlns:a14="http://schemas.microsoft.com/office/drawing/2010/main" val="0"/>
                </a:ext>
              </a:extLst>
            </a:blip>
            <a:srcRect t="16241" b="32637"/>
            <a:stretch/>
          </p:blipFill>
          <p:spPr>
            <a:xfrm>
              <a:off x="6373139" y="3924046"/>
              <a:ext cx="5581569" cy="885944"/>
            </a:xfrm>
            <a:prstGeom prst="rect">
              <a:avLst/>
            </a:prstGeom>
          </p:spPr>
        </p:pic>
        <p:pic>
          <p:nvPicPr>
            <p:cNvPr id="31" name="Picture 30" descr="Table&#10;&#10;Description automatically generated">
              <a:extLst>
                <a:ext uri="{FF2B5EF4-FFF2-40B4-BE49-F238E27FC236}">
                  <a16:creationId xmlns:a16="http://schemas.microsoft.com/office/drawing/2014/main" id="{5E636684-5246-8D11-ABFA-161048CF2C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9346" y="987922"/>
              <a:ext cx="5581569" cy="2976327"/>
            </a:xfrm>
            <a:prstGeom prst="rect">
              <a:avLst/>
            </a:prstGeom>
          </p:spPr>
        </p:pic>
      </p:grpSp>
      <p:cxnSp>
        <p:nvCxnSpPr>
          <p:cNvPr id="54" name="Straight Arrow Connector 53">
            <a:extLst>
              <a:ext uri="{FF2B5EF4-FFF2-40B4-BE49-F238E27FC236}">
                <a16:creationId xmlns:a16="http://schemas.microsoft.com/office/drawing/2014/main" id="{A54E263D-AFF2-FC8B-7EB3-06CF57C5D855}"/>
              </a:ext>
            </a:extLst>
          </p:cNvPr>
          <p:cNvCxnSpPr>
            <a:cxnSpLocks/>
          </p:cNvCxnSpPr>
          <p:nvPr/>
        </p:nvCxnSpPr>
        <p:spPr>
          <a:xfrm>
            <a:off x="7550877" y="2858188"/>
            <a:ext cx="507944" cy="0"/>
          </a:xfrm>
          <a:prstGeom prst="straightConnector1">
            <a:avLst/>
          </a:prstGeom>
          <a:ln w="76200">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ADCF5B6F-854D-A463-3F28-90562D738FF5}"/>
              </a:ext>
            </a:extLst>
          </p:cNvPr>
          <p:cNvSpPr/>
          <p:nvPr/>
        </p:nvSpPr>
        <p:spPr>
          <a:xfrm>
            <a:off x="3318975" y="6044974"/>
            <a:ext cx="5395657" cy="363768"/>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Run Train the Instructor Program</a:t>
            </a:r>
          </a:p>
        </p:txBody>
      </p:sp>
      <p:sp>
        <p:nvSpPr>
          <p:cNvPr id="73" name="Rectangle 72">
            <a:extLst>
              <a:ext uri="{FF2B5EF4-FFF2-40B4-BE49-F238E27FC236}">
                <a16:creationId xmlns:a16="http://schemas.microsoft.com/office/drawing/2014/main" id="{5BFC46EC-AC02-908D-50C2-05FF6A41DBE6}"/>
              </a:ext>
            </a:extLst>
          </p:cNvPr>
          <p:cNvSpPr/>
          <p:nvPr/>
        </p:nvSpPr>
        <p:spPr>
          <a:xfrm>
            <a:off x="657142" y="5540788"/>
            <a:ext cx="1906845" cy="86868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Signup Tech/Community College Professors</a:t>
            </a:r>
          </a:p>
        </p:txBody>
      </p:sp>
      <p:sp>
        <p:nvSpPr>
          <p:cNvPr id="10" name="Rectangle 9">
            <a:extLst>
              <a:ext uri="{FF2B5EF4-FFF2-40B4-BE49-F238E27FC236}">
                <a16:creationId xmlns:a16="http://schemas.microsoft.com/office/drawing/2014/main" id="{F18EF0DB-B61B-244B-9254-1E5DC3897D23}"/>
              </a:ext>
            </a:extLst>
          </p:cNvPr>
          <p:cNvSpPr/>
          <p:nvPr/>
        </p:nvSpPr>
        <p:spPr>
          <a:xfrm>
            <a:off x="3322551" y="5613534"/>
            <a:ext cx="5395657" cy="363767"/>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Equip SM Lab at Instructor Academy</a:t>
            </a:r>
          </a:p>
        </p:txBody>
      </p:sp>
      <p:sp>
        <p:nvSpPr>
          <p:cNvPr id="3" name="Rectangle 2">
            <a:extLst>
              <a:ext uri="{FF2B5EF4-FFF2-40B4-BE49-F238E27FC236}">
                <a16:creationId xmlns:a16="http://schemas.microsoft.com/office/drawing/2014/main" id="{809F06F7-0204-B5EE-644B-2C1F1A15441D}"/>
              </a:ext>
            </a:extLst>
          </p:cNvPr>
          <p:cNvSpPr/>
          <p:nvPr/>
        </p:nvSpPr>
        <p:spPr>
          <a:xfrm>
            <a:off x="3322551" y="4758286"/>
            <a:ext cx="5395657" cy="369285"/>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Dev Competency Requirements and BOK for SM Credentials</a:t>
            </a:r>
          </a:p>
        </p:txBody>
      </p:sp>
      <p:sp>
        <p:nvSpPr>
          <p:cNvPr id="6" name="Rectangle 5">
            <a:extLst>
              <a:ext uri="{FF2B5EF4-FFF2-40B4-BE49-F238E27FC236}">
                <a16:creationId xmlns:a16="http://schemas.microsoft.com/office/drawing/2014/main" id="{1B60C8FC-952D-C2DA-12EB-D7C7F75E88CE}"/>
              </a:ext>
            </a:extLst>
          </p:cNvPr>
          <p:cNvSpPr/>
          <p:nvPr/>
        </p:nvSpPr>
        <p:spPr>
          <a:xfrm>
            <a:off x="3322551" y="5195243"/>
            <a:ext cx="5395657" cy="350619"/>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Package Curriculum Materials and Hands-On Exercises </a:t>
            </a:r>
          </a:p>
        </p:txBody>
      </p:sp>
      <p:cxnSp>
        <p:nvCxnSpPr>
          <p:cNvPr id="7" name="Straight Arrow Connector 6">
            <a:extLst>
              <a:ext uri="{FF2B5EF4-FFF2-40B4-BE49-F238E27FC236}">
                <a16:creationId xmlns:a16="http://schemas.microsoft.com/office/drawing/2014/main" id="{48566AD1-5838-5329-D78B-C62059A133ED}"/>
              </a:ext>
            </a:extLst>
          </p:cNvPr>
          <p:cNvCxnSpPr>
            <a:cxnSpLocks/>
          </p:cNvCxnSpPr>
          <p:nvPr/>
        </p:nvCxnSpPr>
        <p:spPr>
          <a:xfrm>
            <a:off x="2646489" y="6192251"/>
            <a:ext cx="594701" cy="0"/>
          </a:xfrm>
          <a:prstGeom prst="straightConnector1">
            <a:avLst/>
          </a:prstGeom>
          <a:ln w="76200">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72BB727-AEF9-4B87-E0B7-19A5D9CE2E5E}"/>
              </a:ext>
            </a:extLst>
          </p:cNvPr>
          <p:cNvSpPr/>
          <p:nvPr/>
        </p:nvSpPr>
        <p:spPr>
          <a:xfrm>
            <a:off x="9433485" y="5540062"/>
            <a:ext cx="1906845" cy="86868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SM Ready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Tech College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Training Programs</a:t>
            </a:r>
          </a:p>
        </p:txBody>
      </p:sp>
      <p:cxnSp>
        <p:nvCxnSpPr>
          <p:cNvPr id="18" name="Straight Arrow Connector 17">
            <a:extLst>
              <a:ext uri="{FF2B5EF4-FFF2-40B4-BE49-F238E27FC236}">
                <a16:creationId xmlns:a16="http://schemas.microsoft.com/office/drawing/2014/main" id="{33196BC7-F9B2-3920-B5FC-F0D2EDFCA24F}"/>
              </a:ext>
            </a:extLst>
          </p:cNvPr>
          <p:cNvCxnSpPr>
            <a:cxnSpLocks/>
          </p:cNvCxnSpPr>
          <p:nvPr/>
        </p:nvCxnSpPr>
        <p:spPr>
          <a:xfrm>
            <a:off x="8749133" y="6185321"/>
            <a:ext cx="594701" cy="0"/>
          </a:xfrm>
          <a:prstGeom prst="straightConnector1">
            <a:avLst/>
          </a:prstGeom>
          <a:ln w="76200">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2142019-CC90-BA29-8A35-54F66A2B9BD2}"/>
              </a:ext>
            </a:extLst>
          </p:cNvPr>
          <p:cNvCxnSpPr>
            <a:cxnSpLocks/>
          </p:cNvCxnSpPr>
          <p:nvPr/>
        </p:nvCxnSpPr>
        <p:spPr>
          <a:xfrm>
            <a:off x="8836554" y="5330875"/>
            <a:ext cx="480739" cy="395179"/>
          </a:xfrm>
          <a:prstGeom prst="straightConnector1">
            <a:avLst/>
          </a:prstGeom>
          <a:ln w="76200">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5" name="Picture 14" descr="A picture containing machine, electronic engineering, electronics, LEGO&#10;&#10;Description automatically generated">
            <a:extLst>
              <a:ext uri="{FF2B5EF4-FFF2-40B4-BE49-F238E27FC236}">
                <a16:creationId xmlns:a16="http://schemas.microsoft.com/office/drawing/2014/main" id="{5B842DA5-9C5B-A44E-6911-5098FCFA5CF3}"/>
              </a:ext>
            </a:extLst>
          </p:cNvPr>
          <p:cNvPicPr>
            <a:picLocks noChangeAspect="1"/>
          </p:cNvPicPr>
          <p:nvPr/>
        </p:nvPicPr>
        <p:blipFill rotWithShape="1">
          <a:blip r:embed="rId8">
            <a:extLst>
              <a:ext uri="{28A0092B-C50C-407E-A947-70E740481C1C}">
                <a14:useLocalDpi xmlns:a14="http://schemas.microsoft.com/office/drawing/2010/main" val="0"/>
              </a:ext>
            </a:extLst>
          </a:blip>
          <a:srcRect l="6811" t="12706" r="6657"/>
          <a:stretch/>
        </p:blipFill>
        <p:spPr>
          <a:xfrm>
            <a:off x="6122843" y="1573169"/>
            <a:ext cx="934066" cy="1411239"/>
          </a:xfrm>
          <a:prstGeom prst="rect">
            <a:avLst/>
          </a:prstGeom>
        </p:spPr>
      </p:pic>
      <p:pic>
        <p:nvPicPr>
          <p:cNvPr id="20" name="Picture 19" descr="A picture containing machine, LEGO, indoor&#10;&#10;Description automatically generated">
            <a:extLst>
              <a:ext uri="{FF2B5EF4-FFF2-40B4-BE49-F238E27FC236}">
                <a16:creationId xmlns:a16="http://schemas.microsoft.com/office/drawing/2014/main" id="{C7F213B1-1918-C35A-69A7-11116F8F6431}"/>
              </a:ext>
            </a:extLst>
          </p:cNvPr>
          <p:cNvPicPr>
            <a:picLocks noChangeAspect="1"/>
          </p:cNvPicPr>
          <p:nvPr/>
        </p:nvPicPr>
        <p:blipFill rotWithShape="1">
          <a:blip r:embed="rId9">
            <a:extLst>
              <a:ext uri="{28A0092B-C50C-407E-A947-70E740481C1C}">
                <a14:useLocalDpi xmlns:a14="http://schemas.microsoft.com/office/drawing/2010/main" val="0"/>
              </a:ext>
            </a:extLst>
          </a:blip>
          <a:srcRect l="25121" r="21653"/>
          <a:stretch/>
        </p:blipFill>
        <p:spPr>
          <a:xfrm>
            <a:off x="5371706" y="1672400"/>
            <a:ext cx="818852" cy="1607905"/>
          </a:xfrm>
          <a:prstGeom prst="rect">
            <a:avLst/>
          </a:prstGeom>
        </p:spPr>
      </p:pic>
      <p:pic>
        <p:nvPicPr>
          <p:cNvPr id="21" name="Picture 20" descr="A picture containing machine, LEGO, toy&#10;&#10;Description automatically generated">
            <a:extLst>
              <a:ext uri="{FF2B5EF4-FFF2-40B4-BE49-F238E27FC236}">
                <a16:creationId xmlns:a16="http://schemas.microsoft.com/office/drawing/2014/main" id="{5DFAB323-0E23-A54E-09E2-8B9537F633E9}"/>
              </a:ext>
            </a:extLst>
          </p:cNvPr>
          <p:cNvPicPr>
            <a:picLocks noChangeAspect="1"/>
          </p:cNvPicPr>
          <p:nvPr/>
        </p:nvPicPr>
        <p:blipFill rotWithShape="1">
          <a:blip r:embed="rId10">
            <a:extLst>
              <a:ext uri="{28A0092B-C50C-407E-A947-70E740481C1C}">
                <a14:useLocalDpi xmlns:a14="http://schemas.microsoft.com/office/drawing/2010/main" val="0"/>
              </a:ext>
            </a:extLst>
          </a:blip>
          <a:srcRect l="25730" t="8254" r="26198"/>
          <a:stretch/>
        </p:blipFill>
        <p:spPr>
          <a:xfrm>
            <a:off x="4595431" y="1708213"/>
            <a:ext cx="754170" cy="1483642"/>
          </a:xfrm>
          <a:prstGeom prst="rect">
            <a:avLst/>
          </a:prstGeom>
        </p:spPr>
      </p:pic>
      <p:pic>
        <p:nvPicPr>
          <p:cNvPr id="32" name="Picture 31" descr="Graphical user interface, application&#10;&#10;Description automatically generated">
            <a:extLst>
              <a:ext uri="{FF2B5EF4-FFF2-40B4-BE49-F238E27FC236}">
                <a16:creationId xmlns:a16="http://schemas.microsoft.com/office/drawing/2014/main" id="{2CF81768-217B-36E4-FA33-9C665AE6EBA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000" y="3141390"/>
            <a:ext cx="1348460" cy="994100"/>
          </a:xfrm>
          <a:prstGeom prst="rect">
            <a:avLst/>
          </a:prstGeom>
        </p:spPr>
      </p:pic>
      <p:sp>
        <p:nvSpPr>
          <p:cNvPr id="25" name="TextBox 24">
            <a:extLst>
              <a:ext uri="{FF2B5EF4-FFF2-40B4-BE49-F238E27FC236}">
                <a16:creationId xmlns:a16="http://schemas.microsoft.com/office/drawing/2014/main" id="{8FDD7D5B-4A1D-4855-6F53-02685BBCB226}"/>
              </a:ext>
            </a:extLst>
          </p:cNvPr>
          <p:cNvSpPr txBox="1"/>
          <p:nvPr/>
        </p:nvSpPr>
        <p:spPr>
          <a:xfrm>
            <a:off x="9334346" y="4695374"/>
            <a:ext cx="259826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DDA"/>
                </a:solidFill>
                <a:effectLst/>
                <a:uLnTx/>
                <a:uFillTx/>
                <a:latin typeface="Arial" panose="020B0604020202020204"/>
                <a:ea typeface="+mn-ea"/>
                <a:cs typeface="+mn-cs"/>
              </a:rPr>
              <a:t>SM Credential Aligned Instructor Academy</a:t>
            </a:r>
            <a:r>
              <a:rPr kumimoji="0" lang="en-US" sz="1200" b="0" i="0" u="none" strike="noStrike" kern="1200" cap="none" spc="0" normalizeH="0" baseline="0" noProof="0" dirty="0">
                <a:ln>
                  <a:noFill/>
                </a:ln>
                <a:solidFill>
                  <a:srgbClr val="32363F"/>
                </a:solidFill>
                <a:effectLst/>
                <a:uLnTx/>
                <a:uFillTx/>
                <a:latin typeface="Arial" panose="020B0604020202020204"/>
                <a:ea typeface="+mn-ea"/>
                <a:cs typeface="+mn-cs"/>
              </a:rPr>
              <a:t>, TAMU, Amatrol, SACA</a:t>
            </a:r>
          </a:p>
        </p:txBody>
      </p:sp>
      <p:sp>
        <p:nvSpPr>
          <p:cNvPr id="27" name="Rectangle 26">
            <a:extLst>
              <a:ext uri="{FF2B5EF4-FFF2-40B4-BE49-F238E27FC236}">
                <a16:creationId xmlns:a16="http://schemas.microsoft.com/office/drawing/2014/main" id="{E8512E4C-E17D-175A-E76C-DDC8B0B7CC3C}"/>
              </a:ext>
            </a:extLst>
          </p:cNvPr>
          <p:cNvSpPr/>
          <p:nvPr/>
        </p:nvSpPr>
        <p:spPr>
          <a:xfrm>
            <a:off x="376796" y="4651498"/>
            <a:ext cx="11423887" cy="183191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142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C345C3-7EAB-DE9D-7552-698ECC9D3CF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58575A">
                  <a:lumMod val="40000"/>
                  <a:lumOff val="60000"/>
                </a:srgbClr>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F27C50B8-2BA9-2845-16C4-63A17BE525B9}"/>
              </a:ext>
            </a:extLst>
          </p:cNvPr>
          <p:cNvSpPr txBox="1"/>
          <p:nvPr/>
        </p:nvSpPr>
        <p:spPr>
          <a:xfrm>
            <a:off x="572521" y="2410636"/>
            <a:ext cx="5005902" cy="3354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2363F"/>
                </a:solidFill>
                <a:effectLst/>
                <a:uLnTx/>
                <a:uFillTx/>
                <a:latin typeface="Arial" panose="020B0604020202020204"/>
                <a:ea typeface="+mn-ea"/>
                <a:cs typeface="+mn-cs"/>
              </a:rPr>
              <a:t>B.S. in Automation Leadership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2363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2363F"/>
                </a:solidFill>
                <a:effectLst/>
                <a:uLnTx/>
                <a:uFillTx/>
                <a:latin typeface="Arial" panose="020B0604020202020204"/>
                <a:ea typeface="+mn-ea"/>
                <a:cs typeface="+mn-cs"/>
              </a:rPr>
              <a:t>Take your education and experience in automation and mechatronics to the next level. UW-Stout’s B.S. Automation Leadership provides technology-driven, future-focused students a pathway to leadership in Industry 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2363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2363F"/>
                </a:solidFill>
                <a:effectLst/>
                <a:uLnTx/>
                <a:uFillTx/>
                <a:latin typeface="Arial" panose="020B0604020202020204"/>
                <a:ea typeface="+mn-ea"/>
                <a:cs typeface="+mn-cs"/>
              </a:rPr>
              <a:t>The only degree of its kind, offering courses aligned with Smart Automation Certification Alliance (SACA) standards plus leadership and management training to enhance your industry-recognized credentials.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2363F"/>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F16CEACB-5F75-F1D9-69E2-35E14FDF655D}"/>
              </a:ext>
            </a:extLst>
          </p:cNvPr>
          <p:cNvPicPr>
            <a:picLocks noChangeAspect="1"/>
          </p:cNvPicPr>
          <p:nvPr/>
        </p:nvPicPr>
        <p:blipFill rotWithShape="1">
          <a:blip r:embed="rId3"/>
          <a:srcRect t="7574" b="65421"/>
          <a:stretch/>
        </p:blipFill>
        <p:spPr>
          <a:xfrm>
            <a:off x="-1" y="-6"/>
            <a:ext cx="12251579" cy="1843087"/>
          </a:xfrm>
          <a:prstGeom prst="rect">
            <a:avLst/>
          </a:prstGeom>
        </p:spPr>
      </p:pic>
      <p:sp>
        <p:nvSpPr>
          <p:cNvPr id="26" name="TextBox 25">
            <a:extLst>
              <a:ext uri="{FF2B5EF4-FFF2-40B4-BE49-F238E27FC236}">
                <a16:creationId xmlns:a16="http://schemas.microsoft.com/office/drawing/2014/main" id="{CB751121-3A5B-1217-76BA-DE76227FEE66}"/>
              </a:ext>
            </a:extLst>
          </p:cNvPr>
          <p:cNvSpPr txBox="1"/>
          <p:nvPr/>
        </p:nvSpPr>
        <p:spPr>
          <a:xfrm>
            <a:off x="7729484" y="2592343"/>
            <a:ext cx="4462515" cy="198515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2363F"/>
                </a:solidFill>
                <a:effectLst/>
                <a:uLnTx/>
                <a:uFillTx/>
                <a:latin typeface="Calibri" panose="020F0502020204030204" pitchFamily="34" charset="0"/>
                <a:ea typeface="+mn-ea"/>
                <a:cs typeface="Calibri" panose="020F0502020204030204" pitchFamily="34" charset="0"/>
              </a:rPr>
              <a:t>UW-Stout Automation Leadership Courses</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1" i="0" u="none" strike="noStrike" kern="1200" cap="none" spc="0" normalizeH="0" baseline="0" noProof="0" dirty="0">
                <a:ln>
                  <a:noFill/>
                </a:ln>
                <a:solidFill>
                  <a:srgbClr val="32363F"/>
                </a:solidFill>
                <a:effectLst/>
                <a:uLnTx/>
                <a:uFillTx/>
                <a:latin typeface="Calibri" panose="020F0502020204030204" pitchFamily="34" charset="0"/>
                <a:ea typeface="+mn-ea"/>
                <a:cs typeface="Calibri" panose="020F0502020204030204" pitchFamily="34" charset="0"/>
              </a:rPr>
              <a:t>Digital Transformation</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1" i="0" u="none" strike="noStrike" kern="1200" cap="none" spc="0" normalizeH="0" baseline="0" noProof="0" dirty="0">
                <a:ln>
                  <a:noFill/>
                </a:ln>
                <a:solidFill>
                  <a:srgbClr val="32363F"/>
                </a:solidFill>
                <a:effectLst/>
                <a:uLnTx/>
                <a:uFillTx/>
                <a:latin typeface="Calibri" panose="020F0502020204030204" pitchFamily="34" charset="0"/>
                <a:ea typeface="+mn-ea"/>
                <a:cs typeface="Calibri" panose="020F0502020204030204" pitchFamily="34" charset="0"/>
              </a:rPr>
              <a:t>Internet of Things in Operations</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1" i="0" u="none" strike="noStrike" kern="1200" cap="none" spc="0" normalizeH="0" baseline="0" noProof="0" dirty="0">
                <a:ln>
                  <a:noFill/>
                </a:ln>
                <a:solidFill>
                  <a:srgbClr val="32363F"/>
                </a:solidFill>
                <a:effectLst/>
                <a:uLnTx/>
                <a:uFillTx/>
                <a:latin typeface="Calibri" panose="020F0502020204030204" pitchFamily="34" charset="0"/>
                <a:ea typeface="+mn-ea"/>
                <a:cs typeface="Calibri" panose="020F0502020204030204" pitchFamily="34" charset="0"/>
              </a:rPr>
              <a:t>Project Management</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1" i="0" u="none" strike="noStrike" kern="1200" cap="none" spc="0" normalizeH="0" baseline="0" noProof="0" dirty="0">
                <a:ln>
                  <a:noFill/>
                </a:ln>
                <a:solidFill>
                  <a:srgbClr val="32363F"/>
                </a:solidFill>
                <a:effectLst/>
                <a:uLnTx/>
                <a:uFillTx/>
                <a:latin typeface="Calibri" panose="020F0502020204030204" pitchFamily="34" charset="0"/>
                <a:ea typeface="+mn-ea"/>
                <a:cs typeface="Calibri" panose="020F0502020204030204" pitchFamily="34" charset="0"/>
              </a:rPr>
              <a:t>Organizational Leadership</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1" i="0" u="none" strike="noStrike" kern="1200" cap="none" spc="0" normalizeH="0" baseline="0" noProof="0" dirty="0">
                <a:ln>
                  <a:noFill/>
                </a:ln>
                <a:solidFill>
                  <a:srgbClr val="32363F"/>
                </a:solidFill>
                <a:effectLst/>
                <a:uLnTx/>
                <a:uFillTx/>
                <a:latin typeface="Calibri" panose="020F0502020204030204" pitchFamily="34" charset="0"/>
                <a:ea typeface="+mn-ea"/>
                <a:cs typeface="Calibri" panose="020F0502020204030204" pitchFamily="34" charset="0"/>
              </a:rPr>
              <a:t>Lean Manufacturing</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1" i="0" u="none" strike="noStrike" kern="1200" cap="none" spc="0" normalizeH="0" baseline="0" noProof="0" dirty="0">
                <a:ln>
                  <a:noFill/>
                </a:ln>
                <a:solidFill>
                  <a:srgbClr val="32363F"/>
                </a:solidFill>
                <a:effectLst/>
                <a:uLnTx/>
                <a:uFillTx/>
                <a:latin typeface="Calibri" panose="020F0502020204030204" pitchFamily="34" charset="0"/>
                <a:ea typeface="+mn-ea"/>
                <a:cs typeface="Calibri" panose="020F0502020204030204" pitchFamily="34" charset="0"/>
              </a:rPr>
              <a:t>Automation Leadership Internship</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1" i="0" u="none" strike="noStrike" kern="1200" cap="none" spc="0" normalizeH="0" baseline="0" noProof="0" dirty="0">
                <a:ln>
                  <a:noFill/>
                </a:ln>
                <a:solidFill>
                  <a:srgbClr val="32363F"/>
                </a:solidFill>
                <a:effectLst/>
                <a:uLnTx/>
                <a:uFillTx/>
                <a:latin typeface="Calibri" panose="020F0502020204030204" pitchFamily="34" charset="0"/>
                <a:ea typeface="+mn-ea"/>
                <a:cs typeface="Calibri" panose="020F0502020204030204" pitchFamily="34" charset="0"/>
              </a:rPr>
              <a:t>Automation Leadership Capstone</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3200" b="0" i="0" u="none" strike="noStrike" kern="1200" cap="none" spc="0" normalizeH="0" baseline="0" noProof="0" dirty="0">
              <a:ln>
                <a:noFill/>
              </a:ln>
              <a:solidFill>
                <a:srgbClr val="32363F"/>
              </a:solidFill>
              <a:effectLst/>
              <a:uLnTx/>
              <a:uFillTx/>
              <a:latin typeface="Franklin Gothic"/>
              <a:ea typeface="+mn-ea"/>
              <a:cs typeface="+mn-cs"/>
            </a:endParaRPr>
          </a:p>
        </p:txBody>
      </p:sp>
      <p:sp>
        <p:nvSpPr>
          <p:cNvPr id="27" name="Callout: Line with Accent Bar 26">
            <a:extLst>
              <a:ext uri="{FF2B5EF4-FFF2-40B4-BE49-F238E27FC236}">
                <a16:creationId xmlns:a16="http://schemas.microsoft.com/office/drawing/2014/main" id="{7160131F-D624-2595-E103-39B6BD201798}"/>
              </a:ext>
            </a:extLst>
          </p:cNvPr>
          <p:cNvSpPr/>
          <p:nvPr/>
        </p:nvSpPr>
        <p:spPr>
          <a:xfrm>
            <a:off x="7935600" y="2624869"/>
            <a:ext cx="3936933" cy="1782856"/>
          </a:xfrm>
          <a:prstGeom prst="accentCallout1">
            <a:avLst>
              <a:gd name="adj1" fmla="val 18750"/>
              <a:gd name="adj2" fmla="val -8333"/>
              <a:gd name="adj3" fmla="val 597"/>
              <a:gd name="adj4" fmla="val -2689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A1A4C835-0A9A-54B0-DC74-3AD0104AA51E}"/>
              </a:ext>
            </a:extLst>
          </p:cNvPr>
          <p:cNvGrpSpPr/>
          <p:nvPr/>
        </p:nvGrpSpPr>
        <p:grpSpPr>
          <a:xfrm>
            <a:off x="6004025" y="1859519"/>
            <a:ext cx="1183957" cy="4552546"/>
            <a:chOff x="6004025" y="1795127"/>
            <a:chExt cx="1183957" cy="4552546"/>
          </a:xfrm>
        </p:grpSpPr>
        <p:sp>
          <p:nvSpPr>
            <p:cNvPr id="15" name="TextBox 14">
              <a:extLst>
                <a:ext uri="{FF2B5EF4-FFF2-40B4-BE49-F238E27FC236}">
                  <a16:creationId xmlns:a16="http://schemas.microsoft.com/office/drawing/2014/main" id="{C6EE31C3-073F-FF1B-B56A-E9ECE9C5AD69}"/>
                </a:ext>
              </a:extLst>
            </p:cNvPr>
            <p:cNvSpPr txBox="1"/>
            <p:nvPr/>
          </p:nvSpPr>
          <p:spPr>
            <a:xfrm>
              <a:off x="6023062" y="1795127"/>
              <a:ext cx="11649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2363F"/>
                  </a:solidFill>
                  <a:effectLst/>
                  <a:uLnTx/>
                  <a:uFillTx/>
                  <a:latin typeface="Calibri" panose="020F0502020204030204"/>
                  <a:ea typeface="+mn-ea"/>
                  <a:cs typeface="+mn-cs"/>
                </a:rPr>
                <a:t>Credits</a:t>
              </a:r>
            </a:p>
          </p:txBody>
        </p:sp>
        <p:sp>
          <p:nvSpPr>
            <p:cNvPr id="34" name="TextBox 33">
              <a:extLst>
                <a:ext uri="{FF2B5EF4-FFF2-40B4-BE49-F238E27FC236}">
                  <a16:creationId xmlns:a16="http://schemas.microsoft.com/office/drawing/2014/main" id="{5975EF66-C519-88F3-EB34-CAC49ABF266D}"/>
                </a:ext>
              </a:extLst>
            </p:cNvPr>
            <p:cNvSpPr txBox="1"/>
            <p:nvPr/>
          </p:nvSpPr>
          <p:spPr>
            <a:xfrm>
              <a:off x="6013544" y="5886008"/>
              <a:ext cx="1145883"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2363F"/>
                  </a:solidFill>
                  <a:effectLst/>
                  <a:uLnTx/>
                  <a:uFillTx/>
                  <a:latin typeface="Calibri" panose="020F0502020204030204"/>
                  <a:ea typeface="+mn-ea"/>
                  <a:cs typeface="+mn-cs"/>
                </a:rPr>
                <a:t>120</a:t>
              </a:r>
            </a:p>
          </p:txBody>
        </p:sp>
        <p:cxnSp>
          <p:nvCxnSpPr>
            <p:cNvPr id="35" name="Straight Connector 34">
              <a:extLst>
                <a:ext uri="{FF2B5EF4-FFF2-40B4-BE49-F238E27FC236}">
                  <a16:creationId xmlns:a16="http://schemas.microsoft.com/office/drawing/2014/main" id="{7BA1FACF-813E-6100-4B65-022D4CE1FFEA}"/>
                </a:ext>
              </a:extLst>
            </p:cNvPr>
            <p:cNvCxnSpPr/>
            <p:nvPr/>
          </p:nvCxnSpPr>
          <p:spPr>
            <a:xfrm>
              <a:off x="6022126" y="5811068"/>
              <a:ext cx="11608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82259AB-C950-3E14-F98E-2D801F883144}"/>
                </a:ext>
              </a:extLst>
            </p:cNvPr>
            <p:cNvCxnSpPr/>
            <p:nvPr/>
          </p:nvCxnSpPr>
          <p:spPr>
            <a:xfrm>
              <a:off x="6022126" y="5736128"/>
              <a:ext cx="11608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C81F337-0B48-924D-494E-7C9FA94566DA}"/>
                </a:ext>
              </a:extLst>
            </p:cNvPr>
            <p:cNvSpPr txBox="1"/>
            <p:nvPr/>
          </p:nvSpPr>
          <p:spPr>
            <a:xfrm>
              <a:off x="6004025" y="3204353"/>
              <a:ext cx="11649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2363F"/>
                  </a:solidFill>
                  <a:effectLst/>
                  <a:uLnTx/>
                  <a:uFillTx/>
                  <a:latin typeface="Calibri" panose="020F0502020204030204"/>
                  <a:ea typeface="+mn-ea"/>
                  <a:cs typeface="+mn-cs"/>
                </a:rPr>
                <a:t>40</a:t>
              </a:r>
            </a:p>
          </p:txBody>
        </p:sp>
        <p:sp>
          <p:nvSpPr>
            <p:cNvPr id="38" name="TextBox 37">
              <a:extLst>
                <a:ext uri="{FF2B5EF4-FFF2-40B4-BE49-F238E27FC236}">
                  <a16:creationId xmlns:a16="http://schemas.microsoft.com/office/drawing/2014/main" id="{6001F933-B58C-9A6D-F624-459E1162DD0F}"/>
                </a:ext>
              </a:extLst>
            </p:cNvPr>
            <p:cNvSpPr txBox="1"/>
            <p:nvPr/>
          </p:nvSpPr>
          <p:spPr>
            <a:xfrm>
              <a:off x="6004025" y="4088019"/>
              <a:ext cx="11649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2363F"/>
                  </a:solidFill>
                  <a:effectLst/>
                  <a:uLnTx/>
                  <a:uFillTx/>
                  <a:latin typeface="Calibri" panose="020F0502020204030204"/>
                  <a:ea typeface="+mn-ea"/>
                  <a:cs typeface="+mn-cs"/>
                </a:rPr>
                <a:t>40</a:t>
              </a:r>
            </a:p>
          </p:txBody>
        </p:sp>
        <p:sp>
          <p:nvSpPr>
            <p:cNvPr id="39" name="TextBox 38">
              <a:extLst>
                <a:ext uri="{FF2B5EF4-FFF2-40B4-BE49-F238E27FC236}">
                  <a16:creationId xmlns:a16="http://schemas.microsoft.com/office/drawing/2014/main" id="{4350FDA4-DD83-B1F2-2660-35D033DBB8C4}"/>
                </a:ext>
              </a:extLst>
            </p:cNvPr>
            <p:cNvSpPr txBox="1"/>
            <p:nvPr/>
          </p:nvSpPr>
          <p:spPr>
            <a:xfrm>
              <a:off x="6004025" y="4971684"/>
              <a:ext cx="11649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2363F"/>
                  </a:solidFill>
                  <a:effectLst/>
                  <a:uLnTx/>
                  <a:uFillTx/>
                  <a:latin typeface="Calibri" panose="020F0502020204030204"/>
                  <a:ea typeface="+mn-ea"/>
                  <a:cs typeface="+mn-cs"/>
                </a:rPr>
                <a:t>21</a:t>
              </a:r>
            </a:p>
          </p:txBody>
        </p:sp>
        <p:sp>
          <p:nvSpPr>
            <p:cNvPr id="40" name="TextBox 39">
              <a:extLst>
                <a:ext uri="{FF2B5EF4-FFF2-40B4-BE49-F238E27FC236}">
                  <a16:creationId xmlns:a16="http://schemas.microsoft.com/office/drawing/2014/main" id="{90BEFF8F-9D6B-20D7-DE4C-3F009723A369}"/>
                </a:ext>
              </a:extLst>
            </p:cNvPr>
            <p:cNvSpPr txBox="1"/>
            <p:nvPr/>
          </p:nvSpPr>
          <p:spPr>
            <a:xfrm>
              <a:off x="6004025" y="2320687"/>
              <a:ext cx="11649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2363F"/>
                  </a:solidFill>
                  <a:effectLst/>
                  <a:uLnTx/>
                  <a:uFillTx/>
                  <a:latin typeface="Calibri" panose="020F0502020204030204"/>
                  <a:ea typeface="+mn-ea"/>
                  <a:cs typeface="+mn-cs"/>
                </a:rPr>
                <a:t>19</a:t>
              </a:r>
            </a:p>
          </p:txBody>
        </p:sp>
      </p:grpSp>
    </p:spTree>
    <p:extLst>
      <p:ext uri="{BB962C8B-B14F-4D97-AF65-F5344CB8AC3E}">
        <p14:creationId xmlns:p14="http://schemas.microsoft.com/office/powerpoint/2010/main" val="134196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C345C3-7EAB-DE9D-7552-698ECC9D3CF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58575A">
                  <a:lumMod val="40000"/>
                  <a:lumOff val="60000"/>
                </a:srgbClr>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F16CEACB-5F75-F1D9-69E2-35E14FDF655D}"/>
              </a:ext>
            </a:extLst>
          </p:cNvPr>
          <p:cNvPicPr>
            <a:picLocks noChangeAspect="1"/>
          </p:cNvPicPr>
          <p:nvPr/>
        </p:nvPicPr>
        <p:blipFill rotWithShape="1">
          <a:blip r:embed="rId3"/>
          <a:srcRect t="7574" b="65421"/>
          <a:stretch/>
        </p:blipFill>
        <p:spPr>
          <a:xfrm>
            <a:off x="-1" y="-6"/>
            <a:ext cx="12251579" cy="1843087"/>
          </a:xfrm>
          <a:prstGeom prst="rect">
            <a:avLst/>
          </a:prstGeom>
        </p:spPr>
      </p:pic>
      <p:sp>
        <p:nvSpPr>
          <p:cNvPr id="13" name="TextBox 12">
            <a:extLst>
              <a:ext uri="{FF2B5EF4-FFF2-40B4-BE49-F238E27FC236}">
                <a16:creationId xmlns:a16="http://schemas.microsoft.com/office/drawing/2014/main" id="{A72710E6-8723-9718-A370-0E76D7ECF873}"/>
              </a:ext>
            </a:extLst>
          </p:cNvPr>
          <p:cNvSpPr txBox="1"/>
          <p:nvPr/>
        </p:nvSpPr>
        <p:spPr>
          <a:xfrm>
            <a:off x="7781439" y="2187463"/>
            <a:ext cx="4396336" cy="4107535"/>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YEARS 1-2 REQUIRED CREDENTIALS (15 credentials)</a:t>
            </a:r>
          </a:p>
          <a:p>
            <a:pPr marL="285750" marR="0" lvl="0" indent="-28575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1050" b="1"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C-101 Certified Industry 4.0 Associate-Basic Operations </a:t>
            </a:r>
          </a:p>
          <a:p>
            <a:pPr marL="285750" marR="0" lvl="0" indent="-28575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1050" b="1"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C-102 Certified Industry 4.0 Associate-Advanced Operations </a:t>
            </a:r>
          </a:p>
          <a:p>
            <a:pPr marL="285750" marR="0" lvl="0" indent="-28575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1050" b="1"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C-103 Certified Industry 4.0 Associate - Robot System Operations </a:t>
            </a:r>
          </a:p>
          <a:p>
            <a:pPr marL="285750" marR="0" lvl="0" indent="-28575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1050" b="1"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C-201 Electrical Systems 1</a:t>
            </a:r>
          </a:p>
          <a:p>
            <a:pPr marL="285750" marR="0" lvl="0" indent="-28575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1050" b="1"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C-202 Electric Motor Control Systems 1</a:t>
            </a:r>
          </a:p>
          <a:p>
            <a:pPr marL="285750" marR="0" lvl="0" indent="-28575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1050" b="1"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C-203 Variable Frequency Drive Systems 1</a:t>
            </a:r>
          </a:p>
          <a:p>
            <a:pPr marL="285750" marR="0" lvl="0" indent="-28575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1050" b="1"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C-204 Motor Control Troubleshooting 1</a:t>
            </a:r>
          </a:p>
          <a:p>
            <a:pPr marL="285750" marR="0" lvl="0" indent="-28575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1050" b="1"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C-205 Sensor Logic Systems 1  </a:t>
            </a:r>
          </a:p>
          <a:p>
            <a:pPr marL="285750" marR="0" lvl="0" indent="-28575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1050" b="1"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C-207 Programmable Controller Systems 1   </a:t>
            </a:r>
          </a:p>
          <a:p>
            <a:pPr marL="285750" marR="0" lvl="0" indent="-28575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1050" b="1"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C-208 Programmable Controller Troubleshooting 1</a:t>
            </a:r>
          </a:p>
          <a:p>
            <a:pPr marL="285750" marR="0" lvl="0" indent="-28575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1050" b="1"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C-209 Pneumatic Systems 1</a:t>
            </a:r>
          </a:p>
          <a:p>
            <a:pPr marL="285750" marR="0" lvl="0" indent="-28575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1050" b="1"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C-212 Ethernet Communications 1</a:t>
            </a:r>
          </a:p>
          <a:p>
            <a:pPr marL="285750" marR="0" lvl="0" indent="-28575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1050" b="1"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C-213 Smart Sensor and Identification Systems 1</a:t>
            </a:r>
          </a:p>
          <a:p>
            <a:pPr marL="285750" marR="0" lvl="0" indent="-28575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1050" b="1"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C-214 or C-104 Smart Factory Systems 1</a:t>
            </a:r>
          </a:p>
          <a:p>
            <a:pPr marL="285750" marR="0" lvl="0" indent="-28575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1050" b="1"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C-216 Robot Systems Integration 1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Year 1-2 Electives (choose 2 of 4)</a:t>
            </a:r>
          </a:p>
          <a:p>
            <a:pPr marL="285750" marR="0" lvl="0" indent="-28575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1050" b="1"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C-206 Electrical System Installation 1</a:t>
            </a:r>
          </a:p>
          <a:p>
            <a:pPr marL="285750" marR="0" lvl="0" indent="-28575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1050" b="1"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C-210 Mechanical Power Systems 1</a:t>
            </a:r>
          </a:p>
          <a:p>
            <a:pPr marL="285750" marR="0" lvl="0" indent="-28575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1050" b="1"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C-304 Pneumatic Troubleshooting 1</a:t>
            </a:r>
          </a:p>
          <a:p>
            <a:pPr marL="285750" marR="0" lvl="0" indent="-28575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1050" b="1"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C-255 Hydraulic Systems 1</a:t>
            </a:r>
            <a:endParaRPr kumimoji="0" lang="en-US" sz="900" b="1" i="0" u="none" strike="noStrike" kern="1200" cap="none" spc="0" normalizeH="0" baseline="0" noProof="0" dirty="0">
              <a:ln>
                <a:noFill/>
              </a:ln>
              <a:solidFill>
                <a:srgbClr val="32363F"/>
              </a:solidFill>
              <a:effectLst/>
              <a:uLnTx/>
              <a:uFillTx/>
              <a:latin typeface="Calibri" panose="020F0502020204030204"/>
              <a:ea typeface="+mn-ea"/>
              <a:cs typeface="+mn-cs"/>
            </a:endParaRPr>
          </a:p>
        </p:txBody>
      </p:sp>
      <p:sp>
        <p:nvSpPr>
          <p:cNvPr id="3" name="Callout: Line with Accent Bar 2">
            <a:extLst>
              <a:ext uri="{FF2B5EF4-FFF2-40B4-BE49-F238E27FC236}">
                <a16:creationId xmlns:a16="http://schemas.microsoft.com/office/drawing/2014/main" id="{054CB592-6B9E-BB7F-5033-D075D39A8164}"/>
              </a:ext>
            </a:extLst>
          </p:cNvPr>
          <p:cNvSpPr/>
          <p:nvPr/>
        </p:nvSpPr>
        <p:spPr>
          <a:xfrm>
            <a:off x="7929457" y="2155710"/>
            <a:ext cx="3936933" cy="4182745"/>
          </a:xfrm>
          <a:prstGeom prst="accentCallout1">
            <a:avLst>
              <a:gd name="adj1" fmla="val 18750"/>
              <a:gd name="adj2" fmla="val -8333"/>
              <a:gd name="adj3" fmla="val 28325"/>
              <a:gd name="adj4" fmla="val -25312"/>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TextBox 38">
            <a:extLst>
              <a:ext uri="{FF2B5EF4-FFF2-40B4-BE49-F238E27FC236}">
                <a16:creationId xmlns:a16="http://schemas.microsoft.com/office/drawing/2014/main" id="{53688FA1-6BDC-FF17-E7B0-38AFFD4B629E}"/>
              </a:ext>
            </a:extLst>
          </p:cNvPr>
          <p:cNvSpPr txBox="1"/>
          <p:nvPr/>
        </p:nvSpPr>
        <p:spPr>
          <a:xfrm>
            <a:off x="572521" y="2410636"/>
            <a:ext cx="5005902" cy="3354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2363F"/>
                </a:solidFill>
                <a:effectLst/>
                <a:uLnTx/>
                <a:uFillTx/>
                <a:latin typeface="Arial" panose="020B0604020202020204"/>
                <a:ea typeface="+mn-ea"/>
                <a:cs typeface="+mn-cs"/>
              </a:rPr>
              <a:t>B.S. in Automation Leadership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2363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2363F"/>
                </a:solidFill>
                <a:effectLst/>
                <a:uLnTx/>
                <a:uFillTx/>
                <a:latin typeface="Arial" panose="020B0604020202020204"/>
                <a:ea typeface="+mn-ea"/>
                <a:cs typeface="+mn-cs"/>
              </a:rPr>
              <a:t>Take your education and experience in automation and mechatronics to the next level. UW-Stout’s B.S. Automation Leadership provides technology-driven, future-focused students a pathway to leadership in Industry 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2363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2363F"/>
                </a:solidFill>
                <a:effectLst/>
                <a:uLnTx/>
                <a:uFillTx/>
                <a:latin typeface="Arial" panose="020B0604020202020204"/>
                <a:ea typeface="+mn-ea"/>
                <a:cs typeface="+mn-cs"/>
              </a:rPr>
              <a:t>The only degree of its kind, offering courses aligned with Smart Automation Certification Alliance (SACA) standards plus leadership and management training to enhance your industry-recognized credentials.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2363F"/>
              </a:solidFill>
              <a:effectLst/>
              <a:uLnTx/>
              <a:uFillTx/>
              <a:latin typeface="Arial" panose="020B0604020202020204"/>
              <a:ea typeface="+mn-ea"/>
              <a:cs typeface="+mn-cs"/>
            </a:endParaRPr>
          </a:p>
        </p:txBody>
      </p:sp>
      <p:grpSp>
        <p:nvGrpSpPr>
          <p:cNvPr id="4" name="Group 3">
            <a:extLst>
              <a:ext uri="{FF2B5EF4-FFF2-40B4-BE49-F238E27FC236}">
                <a16:creationId xmlns:a16="http://schemas.microsoft.com/office/drawing/2014/main" id="{168A749E-6AA0-38FE-E5A3-8A2BACA82B45}"/>
              </a:ext>
            </a:extLst>
          </p:cNvPr>
          <p:cNvGrpSpPr/>
          <p:nvPr/>
        </p:nvGrpSpPr>
        <p:grpSpPr>
          <a:xfrm>
            <a:off x="6004025" y="1859519"/>
            <a:ext cx="1183957" cy="4552546"/>
            <a:chOff x="6004025" y="1795127"/>
            <a:chExt cx="1183957" cy="4552546"/>
          </a:xfrm>
        </p:grpSpPr>
        <p:sp>
          <p:nvSpPr>
            <p:cNvPr id="5" name="TextBox 4">
              <a:extLst>
                <a:ext uri="{FF2B5EF4-FFF2-40B4-BE49-F238E27FC236}">
                  <a16:creationId xmlns:a16="http://schemas.microsoft.com/office/drawing/2014/main" id="{EC3C58FD-BDD1-3220-B91F-70DC988495B5}"/>
                </a:ext>
              </a:extLst>
            </p:cNvPr>
            <p:cNvSpPr txBox="1"/>
            <p:nvPr/>
          </p:nvSpPr>
          <p:spPr>
            <a:xfrm>
              <a:off x="6023062" y="1795127"/>
              <a:ext cx="11649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2363F"/>
                  </a:solidFill>
                  <a:effectLst/>
                  <a:uLnTx/>
                  <a:uFillTx/>
                  <a:latin typeface="Calibri" panose="020F0502020204030204"/>
                  <a:ea typeface="+mn-ea"/>
                  <a:cs typeface="+mn-cs"/>
                </a:rPr>
                <a:t>Credits</a:t>
              </a:r>
            </a:p>
          </p:txBody>
        </p:sp>
        <p:sp>
          <p:nvSpPr>
            <p:cNvPr id="6" name="TextBox 5">
              <a:extLst>
                <a:ext uri="{FF2B5EF4-FFF2-40B4-BE49-F238E27FC236}">
                  <a16:creationId xmlns:a16="http://schemas.microsoft.com/office/drawing/2014/main" id="{D70BC59E-02FB-8B0F-B8A3-7E9215CDE5AC}"/>
                </a:ext>
              </a:extLst>
            </p:cNvPr>
            <p:cNvSpPr txBox="1"/>
            <p:nvPr/>
          </p:nvSpPr>
          <p:spPr>
            <a:xfrm>
              <a:off x="6013544" y="5886008"/>
              <a:ext cx="1145883"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2363F"/>
                  </a:solidFill>
                  <a:effectLst/>
                  <a:uLnTx/>
                  <a:uFillTx/>
                  <a:latin typeface="Calibri" panose="020F0502020204030204"/>
                  <a:ea typeface="+mn-ea"/>
                  <a:cs typeface="+mn-cs"/>
                </a:rPr>
                <a:t>120</a:t>
              </a:r>
            </a:p>
          </p:txBody>
        </p:sp>
        <p:cxnSp>
          <p:nvCxnSpPr>
            <p:cNvPr id="7" name="Straight Connector 6">
              <a:extLst>
                <a:ext uri="{FF2B5EF4-FFF2-40B4-BE49-F238E27FC236}">
                  <a16:creationId xmlns:a16="http://schemas.microsoft.com/office/drawing/2014/main" id="{F3432335-0238-2B21-5873-5DA435587F1C}"/>
                </a:ext>
              </a:extLst>
            </p:cNvPr>
            <p:cNvCxnSpPr/>
            <p:nvPr/>
          </p:nvCxnSpPr>
          <p:spPr>
            <a:xfrm>
              <a:off x="6022126" y="5811068"/>
              <a:ext cx="11608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289D862-6403-ECAE-F32B-8CC52C3F3B7C}"/>
                </a:ext>
              </a:extLst>
            </p:cNvPr>
            <p:cNvCxnSpPr/>
            <p:nvPr/>
          </p:nvCxnSpPr>
          <p:spPr>
            <a:xfrm>
              <a:off x="6022126" y="5736128"/>
              <a:ext cx="11608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9008784-B95A-9DE3-617A-0A4E5A149955}"/>
                </a:ext>
              </a:extLst>
            </p:cNvPr>
            <p:cNvSpPr txBox="1"/>
            <p:nvPr/>
          </p:nvSpPr>
          <p:spPr>
            <a:xfrm>
              <a:off x="6004025" y="3204353"/>
              <a:ext cx="11649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2363F"/>
                  </a:solidFill>
                  <a:effectLst/>
                  <a:uLnTx/>
                  <a:uFillTx/>
                  <a:latin typeface="Calibri" panose="020F0502020204030204"/>
                  <a:ea typeface="+mn-ea"/>
                  <a:cs typeface="+mn-cs"/>
                </a:rPr>
                <a:t>40</a:t>
              </a:r>
            </a:p>
          </p:txBody>
        </p:sp>
        <p:sp>
          <p:nvSpPr>
            <p:cNvPr id="10" name="TextBox 9">
              <a:extLst>
                <a:ext uri="{FF2B5EF4-FFF2-40B4-BE49-F238E27FC236}">
                  <a16:creationId xmlns:a16="http://schemas.microsoft.com/office/drawing/2014/main" id="{3E8A11A3-66BD-9DD2-054C-25495B900398}"/>
                </a:ext>
              </a:extLst>
            </p:cNvPr>
            <p:cNvSpPr txBox="1"/>
            <p:nvPr/>
          </p:nvSpPr>
          <p:spPr>
            <a:xfrm>
              <a:off x="6004025" y="4088019"/>
              <a:ext cx="11649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2363F"/>
                  </a:solidFill>
                  <a:effectLst/>
                  <a:uLnTx/>
                  <a:uFillTx/>
                  <a:latin typeface="Calibri" panose="020F0502020204030204"/>
                  <a:ea typeface="+mn-ea"/>
                  <a:cs typeface="+mn-cs"/>
                </a:rPr>
                <a:t>40</a:t>
              </a:r>
            </a:p>
          </p:txBody>
        </p:sp>
        <p:sp>
          <p:nvSpPr>
            <p:cNvPr id="11" name="TextBox 10">
              <a:extLst>
                <a:ext uri="{FF2B5EF4-FFF2-40B4-BE49-F238E27FC236}">
                  <a16:creationId xmlns:a16="http://schemas.microsoft.com/office/drawing/2014/main" id="{7E61E3EA-58AF-15BC-7567-BD5EF597B741}"/>
                </a:ext>
              </a:extLst>
            </p:cNvPr>
            <p:cNvSpPr txBox="1"/>
            <p:nvPr/>
          </p:nvSpPr>
          <p:spPr>
            <a:xfrm>
              <a:off x="6004025" y="4971684"/>
              <a:ext cx="11649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2363F"/>
                  </a:solidFill>
                  <a:effectLst/>
                  <a:uLnTx/>
                  <a:uFillTx/>
                  <a:latin typeface="Calibri" panose="020F0502020204030204"/>
                  <a:ea typeface="+mn-ea"/>
                  <a:cs typeface="+mn-cs"/>
                </a:rPr>
                <a:t>21</a:t>
              </a:r>
            </a:p>
          </p:txBody>
        </p:sp>
        <p:sp>
          <p:nvSpPr>
            <p:cNvPr id="14" name="TextBox 13">
              <a:extLst>
                <a:ext uri="{FF2B5EF4-FFF2-40B4-BE49-F238E27FC236}">
                  <a16:creationId xmlns:a16="http://schemas.microsoft.com/office/drawing/2014/main" id="{1CD49A0F-89D1-12F5-3E46-F630AD29CB4E}"/>
                </a:ext>
              </a:extLst>
            </p:cNvPr>
            <p:cNvSpPr txBox="1"/>
            <p:nvPr/>
          </p:nvSpPr>
          <p:spPr>
            <a:xfrm>
              <a:off x="6004025" y="2320687"/>
              <a:ext cx="11649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2363F"/>
                  </a:solidFill>
                  <a:effectLst/>
                  <a:uLnTx/>
                  <a:uFillTx/>
                  <a:latin typeface="Calibri" panose="020F0502020204030204"/>
                  <a:ea typeface="+mn-ea"/>
                  <a:cs typeface="+mn-cs"/>
                </a:rPr>
                <a:t>19</a:t>
              </a:r>
            </a:p>
          </p:txBody>
        </p:sp>
      </p:grpSp>
    </p:spTree>
    <p:extLst>
      <p:ext uri="{BB962C8B-B14F-4D97-AF65-F5344CB8AC3E}">
        <p14:creationId xmlns:p14="http://schemas.microsoft.com/office/powerpoint/2010/main" val="2623852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C345C3-7EAB-DE9D-7552-698ECC9D3CF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58575A">
                  <a:lumMod val="40000"/>
                  <a:lumOff val="60000"/>
                </a:srgbClr>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F16CEACB-5F75-F1D9-69E2-35E14FDF655D}"/>
              </a:ext>
            </a:extLst>
          </p:cNvPr>
          <p:cNvPicPr>
            <a:picLocks noChangeAspect="1"/>
          </p:cNvPicPr>
          <p:nvPr/>
        </p:nvPicPr>
        <p:blipFill rotWithShape="1">
          <a:blip r:embed="rId3"/>
          <a:srcRect t="7574" b="65421"/>
          <a:stretch/>
        </p:blipFill>
        <p:spPr>
          <a:xfrm>
            <a:off x="-1" y="-6"/>
            <a:ext cx="12251579" cy="1843087"/>
          </a:xfrm>
          <a:prstGeom prst="rect">
            <a:avLst/>
          </a:prstGeom>
        </p:spPr>
      </p:pic>
      <p:sp>
        <p:nvSpPr>
          <p:cNvPr id="4" name="TextBox 3">
            <a:extLst>
              <a:ext uri="{FF2B5EF4-FFF2-40B4-BE49-F238E27FC236}">
                <a16:creationId xmlns:a16="http://schemas.microsoft.com/office/drawing/2014/main" id="{67F4900C-F165-F70C-5133-07E0CC870F4A}"/>
              </a:ext>
            </a:extLst>
          </p:cNvPr>
          <p:cNvSpPr txBox="1"/>
          <p:nvPr/>
        </p:nvSpPr>
        <p:spPr>
          <a:xfrm>
            <a:off x="7808013" y="3836304"/>
            <a:ext cx="3892151"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2363F"/>
                </a:solidFill>
                <a:effectLst/>
                <a:uLnTx/>
                <a:uFillTx/>
                <a:latin typeface="Calibri" panose="020F0502020204030204" pitchFamily="34" charset="0"/>
                <a:ea typeface="+mn-ea"/>
                <a:cs typeface="Calibri" panose="020F0502020204030204" pitchFamily="34" charset="0"/>
              </a:rPr>
              <a:t>General Education Courses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2363F"/>
                </a:solidFill>
                <a:effectLst/>
                <a:uLnTx/>
                <a:uFillTx/>
                <a:latin typeface="Calibri" panose="020F0502020204030204" pitchFamily="34" charset="0"/>
                <a:ea typeface="+mn-ea"/>
                <a:cs typeface="Calibri" panose="020F0502020204030204" pitchFamily="34" charset="0"/>
              </a:rPr>
              <a:t>(Transfer up to 27 credits)</a:t>
            </a:r>
          </a:p>
        </p:txBody>
      </p:sp>
      <p:sp>
        <p:nvSpPr>
          <p:cNvPr id="30" name="Callout: Line with Accent Bar 29">
            <a:extLst>
              <a:ext uri="{FF2B5EF4-FFF2-40B4-BE49-F238E27FC236}">
                <a16:creationId xmlns:a16="http://schemas.microsoft.com/office/drawing/2014/main" id="{4AC9AAC1-5001-A3C4-EAA4-E87065B8D83C}"/>
              </a:ext>
            </a:extLst>
          </p:cNvPr>
          <p:cNvSpPr/>
          <p:nvPr/>
        </p:nvSpPr>
        <p:spPr>
          <a:xfrm>
            <a:off x="7929457" y="3664527"/>
            <a:ext cx="3936933" cy="895025"/>
          </a:xfrm>
          <a:prstGeom prst="accentCallout1">
            <a:avLst>
              <a:gd name="adj1" fmla="val 46613"/>
              <a:gd name="adj2" fmla="val -8685"/>
              <a:gd name="adj3" fmla="val 68331"/>
              <a:gd name="adj4" fmla="val -24608"/>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74D8C09D-A71D-2175-6F2B-29235C39D65C}"/>
              </a:ext>
            </a:extLst>
          </p:cNvPr>
          <p:cNvSpPr txBox="1"/>
          <p:nvPr/>
        </p:nvSpPr>
        <p:spPr>
          <a:xfrm>
            <a:off x="572521" y="2410636"/>
            <a:ext cx="5005902" cy="3354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2363F"/>
                </a:solidFill>
                <a:effectLst/>
                <a:uLnTx/>
                <a:uFillTx/>
                <a:latin typeface="Arial" panose="020B0604020202020204"/>
                <a:ea typeface="+mn-ea"/>
                <a:cs typeface="+mn-cs"/>
              </a:rPr>
              <a:t>B.S. in Automation Leadership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2363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2363F"/>
                </a:solidFill>
                <a:effectLst/>
                <a:uLnTx/>
                <a:uFillTx/>
                <a:latin typeface="Arial" panose="020B0604020202020204"/>
                <a:ea typeface="+mn-ea"/>
                <a:cs typeface="+mn-cs"/>
              </a:rPr>
              <a:t>Take your education and experience in automation and mechatronics to the next level. UW-Stout’s B.S. Automation Leadership provides technology-driven, future-focused students a pathway to leadership in Industry 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2363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2363F"/>
                </a:solidFill>
                <a:effectLst/>
                <a:uLnTx/>
                <a:uFillTx/>
                <a:latin typeface="Arial" panose="020B0604020202020204"/>
                <a:ea typeface="+mn-ea"/>
                <a:cs typeface="+mn-cs"/>
              </a:rPr>
              <a:t>The only degree of its kind, offering courses aligned with Smart Automation Certification Alliance (SACA) standards plus leadership and management training to enhance your industry-recognized credentials.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2363F"/>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391295A2-D0C5-B14B-113D-9CEE949DE5E4}"/>
              </a:ext>
            </a:extLst>
          </p:cNvPr>
          <p:cNvGrpSpPr/>
          <p:nvPr/>
        </p:nvGrpSpPr>
        <p:grpSpPr>
          <a:xfrm>
            <a:off x="6004025" y="1859519"/>
            <a:ext cx="1183957" cy="4552546"/>
            <a:chOff x="6004025" y="1795127"/>
            <a:chExt cx="1183957" cy="4552546"/>
          </a:xfrm>
        </p:grpSpPr>
        <p:sp>
          <p:nvSpPr>
            <p:cNvPr id="9" name="TextBox 8">
              <a:extLst>
                <a:ext uri="{FF2B5EF4-FFF2-40B4-BE49-F238E27FC236}">
                  <a16:creationId xmlns:a16="http://schemas.microsoft.com/office/drawing/2014/main" id="{11DE1D50-77F8-D210-CC93-02ACF9C2A7E4}"/>
                </a:ext>
              </a:extLst>
            </p:cNvPr>
            <p:cNvSpPr txBox="1"/>
            <p:nvPr/>
          </p:nvSpPr>
          <p:spPr>
            <a:xfrm>
              <a:off x="6023062" y="1795127"/>
              <a:ext cx="11649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2363F"/>
                  </a:solidFill>
                  <a:effectLst/>
                  <a:uLnTx/>
                  <a:uFillTx/>
                  <a:latin typeface="Calibri" panose="020F0502020204030204"/>
                  <a:ea typeface="+mn-ea"/>
                  <a:cs typeface="+mn-cs"/>
                </a:rPr>
                <a:t>Credits</a:t>
              </a:r>
            </a:p>
          </p:txBody>
        </p:sp>
        <p:sp>
          <p:nvSpPr>
            <p:cNvPr id="10" name="TextBox 9">
              <a:extLst>
                <a:ext uri="{FF2B5EF4-FFF2-40B4-BE49-F238E27FC236}">
                  <a16:creationId xmlns:a16="http://schemas.microsoft.com/office/drawing/2014/main" id="{B12DAB1F-BD12-DDDC-7AD6-4C0A620E5DB6}"/>
                </a:ext>
              </a:extLst>
            </p:cNvPr>
            <p:cNvSpPr txBox="1"/>
            <p:nvPr/>
          </p:nvSpPr>
          <p:spPr>
            <a:xfrm>
              <a:off x="6013544" y="5886008"/>
              <a:ext cx="1145883"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2363F"/>
                  </a:solidFill>
                  <a:effectLst/>
                  <a:uLnTx/>
                  <a:uFillTx/>
                  <a:latin typeface="Calibri" panose="020F0502020204030204"/>
                  <a:ea typeface="+mn-ea"/>
                  <a:cs typeface="+mn-cs"/>
                </a:rPr>
                <a:t>120</a:t>
              </a:r>
            </a:p>
          </p:txBody>
        </p:sp>
        <p:cxnSp>
          <p:nvCxnSpPr>
            <p:cNvPr id="11" name="Straight Connector 10">
              <a:extLst>
                <a:ext uri="{FF2B5EF4-FFF2-40B4-BE49-F238E27FC236}">
                  <a16:creationId xmlns:a16="http://schemas.microsoft.com/office/drawing/2014/main" id="{A4ECAE7D-E248-4844-0282-1A9CC338991A}"/>
                </a:ext>
              </a:extLst>
            </p:cNvPr>
            <p:cNvCxnSpPr/>
            <p:nvPr/>
          </p:nvCxnSpPr>
          <p:spPr>
            <a:xfrm>
              <a:off x="6022126" y="5811068"/>
              <a:ext cx="11608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88677C6-8B52-7F8B-4AD7-335F0DA1FF38}"/>
                </a:ext>
              </a:extLst>
            </p:cNvPr>
            <p:cNvCxnSpPr/>
            <p:nvPr/>
          </p:nvCxnSpPr>
          <p:spPr>
            <a:xfrm>
              <a:off x="6022126" y="5736128"/>
              <a:ext cx="11608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94D0F76-4E95-A8C5-6EC5-19375D9387EB}"/>
                </a:ext>
              </a:extLst>
            </p:cNvPr>
            <p:cNvSpPr txBox="1"/>
            <p:nvPr/>
          </p:nvSpPr>
          <p:spPr>
            <a:xfrm>
              <a:off x="6004025" y="3204353"/>
              <a:ext cx="11649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2363F"/>
                  </a:solidFill>
                  <a:effectLst/>
                  <a:uLnTx/>
                  <a:uFillTx/>
                  <a:latin typeface="Calibri" panose="020F0502020204030204"/>
                  <a:ea typeface="+mn-ea"/>
                  <a:cs typeface="+mn-cs"/>
                </a:rPr>
                <a:t>40</a:t>
              </a:r>
            </a:p>
          </p:txBody>
        </p:sp>
        <p:sp>
          <p:nvSpPr>
            <p:cNvPr id="16" name="TextBox 15">
              <a:extLst>
                <a:ext uri="{FF2B5EF4-FFF2-40B4-BE49-F238E27FC236}">
                  <a16:creationId xmlns:a16="http://schemas.microsoft.com/office/drawing/2014/main" id="{FE0168B2-BB94-8DC7-0883-565E8861BD4F}"/>
                </a:ext>
              </a:extLst>
            </p:cNvPr>
            <p:cNvSpPr txBox="1"/>
            <p:nvPr/>
          </p:nvSpPr>
          <p:spPr>
            <a:xfrm>
              <a:off x="6004025" y="4088019"/>
              <a:ext cx="11649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2363F"/>
                  </a:solidFill>
                  <a:effectLst/>
                  <a:uLnTx/>
                  <a:uFillTx/>
                  <a:latin typeface="Calibri" panose="020F0502020204030204"/>
                  <a:ea typeface="+mn-ea"/>
                  <a:cs typeface="+mn-cs"/>
                </a:rPr>
                <a:t>40</a:t>
              </a:r>
            </a:p>
          </p:txBody>
        </p:sp>
        <p:sp>
          <p:nvSpPr>
            <p:cNvPr id="17" name="TextBox 16">
              <a:extLst>
                <a:ext uri="{FF2B5EF4-FFF2-40B4-BE49-F238E27FC236}">
                  <a16:creationId xmlns:a16="http://schemas.microsoft.com/office/drawing/2014/main" id="{7808190A-BCD3-61E9-9801-D3AE64F667BE}"/>
                </a:ext>
              </a:extLst>
            </p:cNvPr>
            <p:cNvSpPr txBox="1"/>
            <p:nvPr/>
          </p:nvSpPr>
          <p:spPr>
            <a:xfrm>
              <a:off x="6004025" y="4971684"/>
              <a:ext cx="11649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2363F"/>
                  </a:solidFill>
                  <a:effectLst/>
                  <a:uLnTx/>
                  <a:uFillTx/>
                  <a:latin typeface="Calibri" panose="020F0502020204030204"/>
                  <a:ea typeface="+mn-ea"/>
                  <a:cs typeface="+mn-cs"/>
                </a:rPr>
                <a:t>21</a:t>
              </a:r>
            </a:p>
          </p:txBody>
        </p:sp>
        <p:sp>
          <p:nvSpPr>
            <p:cNvPr id="18" name="TextBox 17">
              <a:extLst>
                <a:ext uri="{FF2B5EF4-FFF2-40B4-BE49-F238E27FC236}">
                  <a16:creationId xmlns:a16="http://schemas.microsoft.com/office/drawing/2014/main" id="{7F50FF58-7CDD-7ECD-3931-F94423066C42}"/>
                </a:ext>
              </a:extLst>
            </p:cNvPr>
            <p:cNvSpPr txBox="1"/>
            <p:nvPr/>
          </p:nvSpPr>
          <p:spPr>
            <a:xfrm>
              <a:off x="6004025" y="2320687"/>
              <a:ext cx="11649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2363F"/>
                  </a:solidFill>
                  <a:effectLst/>
                  <a:uLnTx/>
                  <a:uFillTx/>
                  <a:latin typeface="Calibri" panose="020F0502020204030204"/>
                  <a:ea typeface="+mn-ea"/>
                  <a:cs typeface="+mn-cs"/>
                </a:rPr>
                <a:t>19</a:t>
              </a:r>
            </a:p>
          </p:txBody>
        </p:sp>
      </p:grpSp>
    </p:spTree>
    <p:extLst>
      <p:ext uri="{BB962C8B-B14F-4D97-AF65-F5344CB8AC3E}">
        <p14:creationId xmlns:p14="http://schemas.microsoft.com/office/powerpoint/2010/main" val="50187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3BD6F22C-0782-E206-FD52-3E8F2B0F780E}"/>
              </a:ext>
            </a:extLst>
          </p:cNvPr>
          <p:cNvGraphicFramePr>
            <a:graphicFrameLocks/>
          </p:cNvGraphicFramePr>
          <p:nvPr>
            <p:extLst>
              <p:ext uri="{D42A27DB-BD31-4B8C-83A1-F6EECF244321}">
                <p14:modId xmlns:p14="http://schemas.microsoft.com/office/powerpoint/2010/main" val="3442921697"/>
              </p:ext>
            </p:extLst>
          </p:nvPr>
        </p:nvGraphicFramePr>
        <p:xfrm>
          <a:off x="1645299" y="1761156"/>
          <a:ext cx="8633926" cy="401016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8131267B-921C-4D46-8B65-102758FD9DE7}"/>
              </a:ext>
            </a:extLst>
          </p:cNvPr>
          <p:cNvSpPr>
            <a:spLocks noGrp="1"/>
          </p:cNvSpPr>
          <p:nvPr>
            <p:ph type="title"/>
          </p:nvPr>
        </p:nvSpPr>
        <p:spPr>
          <a:xfrm>
            <a:off x="771522" y="173471"/>
            <a:ext cx="10515600" cy="1092655"/>
          </a:xfrm>
        </p:spPr>
        <p:txBody>
          <a:bodyPr>
            <a:normAutofit/>
          </a:bodyPr>
          <a:lstStyle/>
          <a:p>
            <a:pPr algn="ctr"/>
            <a:r>
              <a:rPr lang="en-US" sz="3600" dirty="0">
                <a:latin typeface="+mj-lt"/>
              </a:rPr>
              <a:t>U.S. Manufacturing is </a:t>
            </a:r>
            <a:r>
              <a:rPr lang="en-US" sz="3600" dirty="0">
                <a:solidFill>
                  <a:srgbClr val="1D8BDD"/>
                </a:solidFill>
                <a:latin typeface="+mj-lt"/>
              </a:rPr>
              <a:t>making a comeback</a:t>
            </a:r>
          </a:p>
        </p:txBody>
      </p:sp>
      <p:sp>
        <p:nvSpPr>
          <p:cNvPr id="3" name="Slide Number Placeholder 2">
            <a:extLst>
              <a:ext uri="{FF2B5EF4-FFF2-40B4-BE49-F238E27FC236}">
                <a16:creationId xmlns:a16="http://schemas.microsoft.com/office/drawing/2014/main" id="{119C927B-78F2-4813-A003-49D1A330169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58575A">
                  <a:lumMod val="40000"/>
                  <a:lumOff val="60000"/>
                </a:srgbClr>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56F5F3EF-5499-4CA7-820B-44F98D098139}"/>
              </a:ext>
            </a:extLst>
          </p:cNvPr>
          <p:cNvSpPr txBox="1"/>
          <p:nvPr/>
        </p:nvSpPr>
        <p:spPr>
          <a:xfrm>
            <a:off x="3705662" y="2173743"/>
            <a:ext cx="195638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Segoe UI Black" panose="020B0A02040204020203" pitchFamily="34" charset="0"/>
                <a:cs typeface="Calibri" panose="020F0502020204030204" pitchFamily="34" charset="0"/>
              </a:rPr>
              <a:t>+1.3M jobs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Calibri" panose="020F0502020204030204" pitchFamily="34" charset="0"/>
              </a:rPr>
              <a:t>from 2010 to 2019</a:t>
            </a:r>
            <a:endParaRPr kumimoji="0" lang="en-US" sz="2000" b="0" i="0" u="none" strike="noStrike" kern="1200" cap="none" spc="0" normalizeH="0" baseline="30000" noProof="0" dirty="0">
              <a:ln>
                <a:noFill/>
              </a:ln>
              <a:solidFill>
                <a:srgbClr val="32363F"/>
              </a:solidFill>
              <a:effectLst/>
              <a:uLnTx/>
              <a:uFillTx/>
              <a:latin typeface="Calibri" panose="020F0502020204030204" pitchFamily="34" charset="0"/>
              <a:ea typeface="+mn-ea"/>
              <a:cs typeface="Calibri" panose="020F0502020204030204" pitchFamily="34" charset="0"/>
            </a:endParaRPr>
          </a:p>
        </p:txBody>
      </p:sp>
      <p:sp>
        <p:nvSpPr>
          <p:cNvPr id="8" name="Left Bracket 7">
            <a:extLst>
              <a:ext uri="{FF2B5EF4-FFF2-40B4-BE49-F238E27FC236}">
                <a16:creationId xmlns:a16="http://schemas.microsoft.com/office/drawing/2014/main" id="{B4BF981D-6376-4D8A-8937-055DF1B31AF4}"/>
              </a:ext>
            </a:extLst>
          </p:cNvPr>
          <p:cNvSpPr/>
          <p:nvPr/>
        </p:nvSpPr>
        <p:spPr>
          <a:xfrm rot="4359269">
            <a:off x="4606694" y="2595529"/>
            <a:ext cx="154316" cy="2630433"/>
          </a:xfrm>
          <a:prstGeom prst="leftBracket">
            <a:avLst/>
          </a:prstGeom>
          <a:ln w="22225" cap="rnd">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2363F"/>
              </a:solidFill>
              <a:effectLst/>
              <a:uLnTx/>
              <a:uFillTx/>
              <a:latin typeface="Arial" panose="020B0604020202020204"/>
              <a:ea typeface="+mn-ea"/>
              <a:cs typeface="+mn-cs"/>
            </a:endParaRPr>
          </a:p>
        </p:txBody>
      </p:sp>
      <p:cxnSp>
        <p:nvCxnSpPr>
          <p:cNvPr id="27" name="Straight Arrow Connector 26">
            <a:extLst>
              <a:ext uri="{FF2B5EF4-FFF2-40B4-BE49-F238E27FC236}">
                <a16:creationId xmlns:a16="http://schemas.microsoft.com/office/drawing/2014/main" id="{930532C1-0737-4A74-B868-274D9A70AE5E}"/>
              </a:ext>
            </a:extLst>
          </p:cNvPr>
          <p:cNvCxnSpPr>
            <a:cxnSpLocks/>
          </p:cNvCxnSpPr>
          <p:nvPr/>
        </p:nvCxnSpPr>
        <p:spPr>
          <a:xfrm flipV="1">
            <a:off x="4685706" y="3187461"/>
            <a:ext cx="0" cy="689542"/>
          </a:xfrm>
          <a:prstGeom prst="straightConnector1">
            <a:avLst/>
          </a:prstGeom>
          <a:ln w="127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96F7061-6465-4AB2-B073-F4C850767A76}"/>
              </a:ext>
            </a:extLst>
          </p:cNvPr>
          <p:cNvSpPr txBox="1"/>
          <p:nvPr/>
        </p:nvSpPr>
        <p:spPr>
          <a:xfrm>
            <a:off x="8637992" y="6266350"/>
            <a:ext cx="2089033" cy="24622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2363F"/>
                </a:solidFill>
                <a:effectLst/>
                <a:uLnTx/>
                <a:uFillTx/>
                <a:latin typeface="Arial" panose="020B0604020202020204"/>
                <a:ea typeface="+mn-ea"/>
                <a:cs typeface="+mn-cs"/>
              </a:rPr>
              <a:t>Data Source: </a:t>
            </a:r>
            <a:r>
              <a:rPr kumimoji="0" lang="en-US" sz="1000" b="0" i="0" u="none" strike="noStrike" kern="1200" cap="none" spc="0" normalizeH="0" baseline="0" noProof="0" dirty="0" err="1">
                <a:ln>
                  <a:noFill/>
                </a:ln>
                <a:solidFill>
                  <a:srgbClr val="32363F"/>
                </a:solidFill>
                <a:effectLst/>
                <a:uLnTx/>
                <a:uFillTx/>
                <a:latin typeface="Arial" panose="020B0604020202020204"/>
                <a:ea typeface="+mn-ea"/>
                <a:cs typeface="+mn-cs"/>
              </a:rPr>
              <a:t>Lightcast</a:t>
            </a:r>
            <a:r>
              <a:rPr kumimoji="0" lang="en-US" sz="1000" b="0" i="0" u="none" strike="noStrike" kern="1200" cap="none" spc="0" normalizeH="0" baseline="0" noProof="0" dirty="0">
                <a:ln>
                  <a:noFill/>
                </a:ln>
                <a:solidFill>
                  <a:srgbClr val="32363F"/>
                </a:solidFill>
                <a:effectLst/>
                <a:uLnTx/>
                <a:uFillTx/>
                <a:latin typeface="Arial" panose="020B0604020202020204"/>
                <a:ea typeface="+mn-ea"/>
                <a:cs typeface="+mn-cs"/>
              </a:rPr>
              <a:t>, July 2023</a:t>
            </a:r>
          </a:p>
        </p:txBody>
      </p:sp>
      <p:cxnSp>
        <p:nvCxnSpPr>
          <p:cNvPr id="7" name="Straight Connector 6">
            <a:extLst>
              <a:ext uri="{FF2B5EF4-FFF2-40B4-BE49-F238E27FC236}">
                <a16:creationId xmlns:a16="http://schemas.microsoft.com/office/drawing/2014/main" id="{06758D83-CFAA-AA54-1AB5-D81410B5D645}"/>
              </a:ext>
            </a:extLst>
          </p:cNvPr>
          <p:cNvCxnSpPr/>
          <p:nvPr/>
        </p:nvCxnSpPr>
        <p:spPr>
          <a:xfrm flipV="1">
            <a:off x="7078289" y="2227827"/>
            <a:ext cx="0" cy="3243263"/>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1646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C345C3-7EAB-DE9D-7552-698ECC9D3CF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58575A">
                  <a:lumMod val="40000"/>
                  <a:lumOff val="60000"/>
                </a:srgbClr>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F16CEACB-5F75-F1D9-69E2-35E14FDF655D}"/>
              </a:ext>
            </a:extLst>
          </p:cNvPr>
          <p:cNvPicPr>
            <a:picLocks noChangeAspect="1"/>
          </p:cNvPicPr>
          <p:nvPr/>
        </p:nvPicPr>
        <p:blipFill rotWithShape="1">
          <a:blip r:embed="rId3"/>
          <a:srcRect t="7574" b="65421"/>
          <a:stretch/>
        </p:blipFill>
        <p:spPr>
          <a:xfrm>
            <a:off x="-1" y="-6"/>
            <a:ext cx="12251579" cy="1843087"/>
          </a:xfrm>
          <a:prstGeom prst="rect">
            <a:avLst/>
          </a:prstGeom>
        </p:spPr>
      </p:pic>
      <p:sp>
        <p:nvSpPr>
          <p:cNvPr id="3" name="TextBox 2">
            <a:extLst>
              <a:ext uri="{FF2B5EF4-FFF2-40B4-BE49-F238E27FC236}">
                <a16:creationId xmlns:a16="http://schemas.microsoft.com/office/drawing/2014/main" id="{4C6A0AC4-5B04-B50D-52FD-A0D7113D4D48}"/>
              </a:ext>
            </a:extLst>
          </p:cNvPr>
          <p:cNvSpPr txBox="1"/>
          <p:nvPr/>
        </p:nvSpPr>
        <p:spPr>
          <a:xfrm>
            <a:off x="7703128" y="3087636"/>
            <a:ext cx="4246419" cy="284577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YEARS 3-4 REQUIRED CREDENTIALS (choose 7 OF 14)</a:t>
            </a:r>
          </a:p>
          <a:p>
            <a:pPr marL="285750" marR="0" lvl="0" indent="-28575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1000" b="1"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C-211 Industry 4.0 Total Productive Maintenance Management (C-101, 102)</a:t>
            </a:r>
          </a:p>
          <a:p>
            <a:pPr marL="285750" marR="0" lvl="0" indent="-28575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1000" b="1"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C-305 Industrial Electronic Systems 1 (pre-req: C-201, 205)</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000" b="1" i="0" u="none" strike="noStrike" kern="1200" cap="none" spc="0" normalizeH="0" baseline="0" noProof="0" dirty="0">
                <a:ln>
                  <a:noFill/>
                </a:ln>
                <a:solidFill>
                  <a:srgbClr val="32363F"/>
                </a:solidFill>
                <a:effectLst/>
                <a:uLnTx/>
                <a:uFillTx/>
                <a:latin typeface="Calibri" panose="020F0502020204030204" pitchFamily="34" charset="0"/>
                <a:ea typeface="Times New Roman" panose="02020603050405020304" pitchFamily="18" charset="0"/>
                <a:cs typeface="Times New Roman" panose="02020603050405020304" pitchFamily="18" charset="0"/>
              </a:rPr>
              <a:t>C-308 Variable Frequency Drive Systems 2 (pre-req: C-203, 204)</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000" b="1" i="0" u="none" strike="noStrike" kern="1200" cap="none" spc="0" normalizeH="0" baseline="0" noProof="0" dirty="0">
                <a:ln>
                  <a:noFill/>
                </a:ln>
                <a:solidFill>
                  <a:srgbClr val="32363F"/>
                </a:solidFill>
                <a:effectLst/>
                <a:uLnTx/>
                <a:uFillTx/>
                <a:latin typeface="Calibri" panose="020F0502020204030204" pitchFamily="34" charset="0"/>
                <a:ea typeface="Times New Roman" panose="02020603050405020304" pitchFamily="18" charset="0"/>
                <a:cs typeface="Times New Roman" panose="02020603050405020304" pitchFamily="18" charset="0"/>
              </a:rPr>
              <a:t>C-309 Programmable Controller Systems 2 (pre-req: C-207, 208)</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000" b="1" i="0" u="none" strike="noStrike" kern="1200" cap="none" spc="0" normalizeH="0" baseline="0" noProof="0" dirty="0">
                <a:ln>
                  <a:noFill/>
                </a:ln>
                <a:solidFill>
                  <a:srgbClr val="32363F"/>
                </a:solidFill>
                <a:effectLst/>
                <a:uLnTx/>
                <a:uFillTx/>
                <a:latin typeface="Calibri" panose="020F0502020204030204" pitchFamily="34" charset="0"/>
                <a:ea typeface="Times New Roman" panose="02020603050405020304" pitchFamily="18" charset="0"/>
                <a:cs typeface="Times New Roman" panose="02020603050405020304" pitchFamily="18" charset="0"/>
              </a:rPr>
              <a:t>C-310 Ethernet Communications 2 (pre-req: C-212)</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000" b="1" i="0" u="none" strike="noStrike" kern="1200" cap="none" spc="0" normalizeH="0" baseline="0" noProof="0" dirty="0">
                <a:ln>
                  <a:noFill/>
                </a:ln>
                <a:solidFill>
                  <a:srgbClr val="32363F"/>
                </a:solidFill>
                <a:effectLst/>
                <a:uLnTx/>
                <a:uFillTx/>
                <a:latin typeface="Calibri" panose="020F0502020204030204" pitchFamily="34" charset="0"/>
                <a:ea typeface="Times New Roman" panose="02020603050405020304" pitchFamily="18" charset="0"/>
                <a:cs typeface="Times New Roman" panose="02020603050405020304" pitchFamily="18" charset="0"/>
              </a:rPr>
              <a:t>C-312 Robot Systems Integration 2 (pre-req: C-216)</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000" b="1" i="0" u="none" strike="noStrike" kern="1200" cap="none" spc="0" normalizeH="0" baseline="0" noProof="0" dirty="0">
                <a:ln>
                  <a:noFill/>
                </a:ln>
                <a:solidFill>
                  <a:srgbClr val="32363F"/>
                </a:solidFill>
                <a:effectLst/>
                <a:uLnTx/>
                <a:uFillTx/>
                <a:latin typeface="Calibri" panose="020F0502020204030204" pitchFamily="34" charset="0"/>
                <a:ea typeface="Times New Roman" panose="02020603050405020304" pitchFamily="18" charset="0"/>
                <a:cs typeface="Times New Roman" panose="02020603050405020304" pitchFamily="18" charset="0"/>
              </a:rPr>
              <a:t>C-313 Smart Factory Systems 2 (pre-req: C-214 or 104)</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000" b="1" i="0" u="none" strike="noStrike" kern="1200" cap="none" spc="0" normalizeH="0" baseline="0" noProof="0" dirty="0">
                <a:ln>
                  <a:noFill/>
                </a:ln>
                <a:solidFill>
                  <a:srgbClr val="32363F"/>
                </a:solidFill>
                <a:effectLst/>
                <a:uLnTx/>
                <a:uFillTx/>
                <a:latin typeface="Calibri" panose="020F0502020204030204" pitchFamily="34" charset="0"/>
                <a:ea typeface="Times New Roman" panose="02020603050405020304" pitchFamily="18" charset="0"/>
                <a:cs typeface="Times New Roman" panose="02020603050405020304" pitchFamily="18" charset="0"/>
              </a:rPr>
              <a:t>C-359 Programmable Controller Systems 3 (pre-req: C-309)</a:t>
            </a:r>
          </a:p>
          <a:p>
            <a:pPr marL="285750" marR="0" lvl="0" indent="-28575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1000" b="1"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C-362 Machine Vision Systems 1 (pre-req: C-201, 216)</a:t>
            </a:r>
          </a:p>
          <a:p>
            <a:pPr marL="285750" marR="0" lvl="0" indent="-28575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1000" b="1" i="0" u="none" strike="noStrike" kern="1200" cap="none" spc="0" normalizeH="0" baseline="0" noProof="0" dirty="0">
                <a:ln>
                  <a:noFill/>
                </a:ln>
                <a:solidFill>
                  <a:srgbClr val="32363F"/>
                </a:solidFill>
                <a:effectLst/>
                <a:uLnTx/>
                <a:uFillTx/>
                <a:latin typeface="Calibri" panose="020F0502020204030204" pitchFamily="34" charset="0"/>
                <a:ea typeface="Times New Roman" panose="02020603050405020304" pitchFamily="18" charset="0"/>
                <a:cs typeface="Times New Roman" panose="02020603050405020304" pitchFamily="18" charset="0"/>
              </a:rPr>
              <a:t>C-306 Industrial Electronic Systems 2 (pre-req: C-305)</a:t>
            </a:r>
          </a:p>
          <a:p>
            <a:pPr marL="285750" marR="0" lvl="0" indent="-28575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1000" b="1"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C-307 Electronic Systems Installation 1 (pre-req: C-206)</a:t>
            </a:r>
          </a:p>
          <a:p>
            <a:pPr marL="285750" marR="0" lvl="0" indent="-28575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1000" b="1"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C-358 Autonomous Mobile Robot Systems 1 (pre-req: C-212, C-207)</a:t>
            </a:r>
          </a:p>
          <a:p>
            <a:pPr marL="285750" marR="0" lvl="0" indent="-28575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1000" b="1"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C-360 Motion Control Systems 1 (pre-req: C-359)</a:t>
            </a:r>
          </a:p>
          <a:p>
            <a:pPr marL="285750" marR="0" lvl="0" indent="-28575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1000" b="1"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rPr>
              <a:t>C-361 Programmable Conveyor Systems 1 (pre-req: C-214 or 104)</a:t>
            </a:r>
          </a:p>
        </p:txBody>
      </p:sp>
      <p:sp>
        <p:nvSpPr>
          <p:cNvPr id="31" name="Callout: Line with Accent Bar 30">
            <a:extLst>
              <a:ext uri="{FF2B5EF4-FFF2-40B4-BE49-F238E27FC236}">
                <a16:creationId xmlns:a16="http://schemas.microsoft.com/office/drawing/2014/main" id="{018E0779-4B6A-FF23-794C-79FB314C121C}"/>
              </a:ext>
            </a:extLst>
          </p:cNvPr>
          <p:cNvSpPr/>
          <p:nvPr/>
        </p:nvSpPr>
        <p:spPr>
          <a:xfrm>
            <a:off x="7947558" y="2964873"/>
            <a:ext cx="3924975" cy="3043481"/>
          </a:xfrm>
          <a:prstGeom prst="accentCallout1">
            <a:avLst>
              <a:gd name="adj1" fmla="val 54568"/>
              <a:gd name="adj2" fmla="val -9917"/>
              <a:gd name="adj3" fmla="val 69590"/>
              <a:gd name="adj4" fmla="val -25312"/>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742C6875-468F-2FB2-C624-8D30F4C35596}"/>
              </a:ext>
            </a:extLst>
          </p:cNvPr>
          <p:cNvSpPr txBox="1"/>
          <p:nvPr/>
        </p:nvSpPr>
        <p:spPr>
          <a:xfrm>
            <a:off x="572521" y="2410636"/>
            <a:ext cx="5005902" cy="3354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2363F"/>
                </a:solidFill>
                <a:effectLst/>
                <a:uLnTx/>
                <a:uFillTx/>
                <a:latin typeface="Arial" panose="020B0604020202020204"/>
                <a:ea typeface="+mn-ea"/>
                <a:cs typeface="+mn-cs"/>
              </a:rPr>
              <a:t>B.S. in Automation Leadership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2363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2363F"/>
                </a:solidFill>
                <a:effectLst/>
                <a:uLnTx/>
                <a:uFillTx/>
                <a:latin typeface="Arial" panose="020B0604020202020204"/>
                <a:ea typeface="+mn-ea"/>
                <a:cs typeface="+mn-cs"/>
              </a:rPr>
              <a:t>Take your education and experience in automation and mechatronics to the next level. UW-Stout’s B.S. Automation Leadership provides technology-driven, future-focused students a pathway to leadership in Industry 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2363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2363F"/>
                </a:solidFill>
                <a:effectLst/>
                <a:uLnTx/>
                <a:uFillTx/>
                <a:latin typeface="Arial" panose="020B0604020202020204"/>
                <a:ea typeface="+mn-ea"/>
                <a:cs typeface="+mn-cs"/>
              </a:rPr>
              <a:t>The only degree of its kind, offering courses aligned with Smart Automation Certification Alliance (SACA) standards plus leadership and management training to enhance your industry-recognized credentials.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2363F"/>
              </a:solidFill>
              <a:effectLst/>
              <a:uLnTx/>
              <a:uFillTx/>
              <a:latin typeface="Arial" panose="020B0604020202020204"/>
              <a:ea typeface="+mn-ea"/>
              <a:cs typeface="+mn-cs"/>
            </a:endParaRPr>
          </a:p>
        </p:txBody>
      </p:sp>
      <p:grpSp>
        <p:nvGrpSpPr>
          <p:cNvPr id="4" name="Group 3">
            <a:extLst>
              <a:ext uri="{FF2B5EF4-FFF2-40B4-BE49-F238E27FC236}">
                <a16:creationId xmlns:a16="http://schemas.microsoft.com/office/drawing/2014/main" id="{A5D3D75A-A076-E31A-2B8F-1B276A81172C}"/>
              </a:ext>
            </a:extLst>
          </p:cNvPr>
          <p:cNvGrpSpPr/>
          <p:nvPr/>
        </p:nvGrpSpPr>
        <p:grpSpPr>
          <a:xfrm>
            <a:off x="6004025" y="1859519"/>
            <a:ext cx="1183957" cy="4552546"/>
            <a:chOff x="6004025" y="1795127"/>
            <a:chExt cx="1183957" cy="4552546"/>
          </a:xfrm>
        </p:grpSpPr>
        <p:sp>
          <p:nvSpPr>
            <p:cNvPr id="5" name="TextBox 4">
              <a:extLst>
                <a:ext uri="{FF2B5EF4-FFF2-40B4-BE49-F238E27FC236}">
                  <a16:creationId xmlns:a16="http://schemas.microsoft.com/office/drawing/2014/main" id="{D7512458-7A91-EBA3-20D2-6152344C524E}"/>
                </a:ext>
              </a:extLst>
            </p:cNvPr>
            <p:cNvSpPr txBox="1"/>
            <p:nvPr/>
          </p:nvSpPr>
          <p:spPr>
            <a:xfrm>
              <a:off x="6023062" y="1795127"/>
              <a:ext cx="11649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2363F"/>
                  </a:solidFill>
                  <a:effectLst/>
                  <a:uLnTx/>
                  <a:uFillTx/>
                  <a:latin typeface="Calibri" panose="020F0502020204030204"/>
                  <a:ea typeface="+mn-ea"/>
                  <a:cs typeface="+mn-cs"/>
                </a:rPr>
                <a:t>Credits</a:t>
              </a:r>
            </a:p>
          </p:txBody>
        </p:sp>
        <p:sp>
          <p:nvSpPr>
            <p:cNvPr id="6" name="TextBox 5">
              <a:extLst>
                <a:ext uri="{FF2B5EF4-FFF2-40B4-BE49-F238E27FC236}">
                  <a16:creationId xmlns:a16="http://schemas.microsoft.com/office/drawing/2014/main" id="{823E245F-A441-E1D2-2682-13F511CE7DF2}"/>
                </a:ext>
              </a:extLst>
            </p:cNvPr>
            <p:cNvSpPr txBox="1"/>
            <p:nvPr/>
          </p:nvSpPr>
          <p:spPr>
            <a:xfrm>
              <a:off x="6013544" y="5886008"/>
              <a:ext cx="1145883"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2363F"/>
                  </a:solidFill>
                  <a:effectLst/>
                  <a:uLnTx/>
                  <a:uFillTx/>
                  <a:latin typeface="Calibri" panose="020F0502020204030204"/>
                  <a:ea typeface="+mn-ea"/>
                  <a:cs typeface="+mn-cs"/>
                </a:rPr>
                <a:t>120</a:t>
              </a:r>
            </a:p>
          </p:txBody>
        </p:sp>
        <p:cxnSp>
          <p:nvCxnSpPr>
            <p:cNvPr id="7" name="Straight Connector 6">
              <a:extLst>
                <a:ext uri="{FF2B5EF4-FFF2-40B4-BE49-F238E27FC236}">
                  <a16:creationId xmlns:a16="http://schemas.microsoft.com/office/drawing/2014/main" id="{4C181BBF-0EA5-A94C-B007-BC156752AFC2}"/>
                </a:ext>
              </a:extLst>
            </p:cNvPr>
            <p:cNvCxnSpPr/>
            <p:nvPr/>
          </p:nvCxnSpPr>
          <p:spPr>
            <a:xfrm>
              <a:off x="6022126" y="5811068"/>
              <a:ext cx="11608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08B7247-705C-5A7F-CCC0-5CB9B107900A}"/>
                </a:ext>
              </a:extLst>
            </p:cNvPr>
            <p:cNvCxnSpPr/>
            <p:nvPr/>
          </p:nvCxnSpPr>
          <p:spPr>
            <a:xfrm>
              <a:off x="6022126" y="5736128"/>
              <a:ext cx="11608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C25B320-A96D-8505-93DC-CF85838C419F}"/>
                </a:ext>
              </a:extLst>
            </p:cNvPr>
            <p:cNvSpPr txBox="1"/>
            <p:nvPr/>
          </p:nvSpPr>
          <p:spPr>
            <a:xfrm>
              <a:off x="6004025" y="3204353"/>
              <a:ext cx="11649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2363F"/>
                  </a:solidFill>
                  <a:effectLst/>
                  <a:uLnTx/>
                  <a:uFillTx/>
                  <a:latin typeface="Calibri" panose="020F0502020204030204"/>
                  <a:ea typeface="+mn-ea"/>
                  <a:cs typeface="+mn-cs"/>
                </a:rPr>
                <a:t>40</a:t>
              </a:r>
            </a:p>
          </p:txBody>
        </p:sp>
        <p:sp>
          <p:nvSpPr>
            <p:cNvPr id="11" name="TextBox 10">
              <a:extLst>
                <a:ext uri="{FF2B5EF4-FFF2-40B4-BE49-F238E27FC236}">
                  <a16:creationId xmlns:a16="http://schemas.microsoft.com/office/drawing/2014/main" id="{54D77D5F-FC77-0559-A35D-11946FD95BE5}"/>
                </a:ext>
              </a:extLst>
            </p:cNvPr>
            <p:cNvSpPr txBox="1"/>
            <p:nvPr/>
          </p:nvSpPr>
          <p:spPr>
            <a:xfrm>
              <a:off x="6004025" y="4088019"/>
              <a:ext cx="11649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2363F"/>
                  </a:solidFill>
                  <a:effectLst/>
                  <a:uLnTx/>
                  <a:uFillTx/>
                  <a:latin typeface="Calibri" panose="020F0502020204030204"/>
                  <a:ea typeface="+mn-ea"/>
                  <a:cs typeface="+mn-cs"/>
                </a:rPr>
                <a:t>40</a:t>
              </a:r>
            </a:p>
          </p:txBody>
        </p:sp>
        <p:sp>
          <p:nvSpPr>
            <p:cNvPr id="14" name="TextBox 13">
              <a:extLst>
                <a:ext uri="{FF2B5EF4-FFF2-40B4-BE49-F238E27FC236}">
                  <a16:creationId xmlns:a16="http://schemas.microsoft.com/office/drawing/2014/main" id="{5D930C39-CC30-097C-5540-CFE0D44EA82E}"/>
                </a:ext>
              </a:extLst>
            </p:cNvPr>
            <p:cNvSpPr txBox="1"/>
            <p:nvPr/>
          </p:nvSpPr>
          <p:spPr>
            <a:xfrm>
              <a:off x="6004025" y="4971684"/>
              <a:ext cx="11649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2363F"/>
                  </a:solidFill>
                  <a:effectLst/>
                  <a:uLnTx/>
                  <a:uFillTx/>
                  <a:latin typeface="Calibri" panose="020F0502020204030204"/>
                  <a:ea typeface="+mn-ea"/>
                  <a:cs typeface="+mn-cs"/>
                </a:rPr>
                <a:t>21</a:t>
              </a:r>
            </a:p>
          </p:txBody>
        </p:sp>
        <p:sp>
          <p:nvSpPr>
            <p:cNvPr id="16" name="TextBox 15">
              <a:extLst>
                <a:ext uri="{FF2B5EF4-FFF2-40B4-BE49-F238E27FC236}">
                  <a16:creationId xmlns:a16="http://schemas.microsoft.com/office/drawing/2014/main" id="{D35EA7FF-2DE9-6532-2CDA-BE0B4DBDF475}"/>
                </a:ext>
              </a:extLst>
            </p:cNvPr>
            <p:cNvSpPr txBox="1"/>
            <p:nvPr/>
          </p:nvSpPr>
          <p:spPr>
            <a:xfrm>
              <a:off x="6004025" y="2320687"/>
              <a:ext cx="11649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2363F"/>
                  </a:solidFill>
                  <a:effectLst/>
                  <a:uLnTx/>
                  <a:uFillTx/>
                  <a:latin typeface="Calibri" panose="020F0502020204030204"/>
                  <a:ea typeface="+mn-ea"/>
                  <a:cs typeface="+mn-cs"/>
                </a:rPr>
                <a:t>19</a:t>
              </a:r>
            </a:p>
          </p:txBody>
        </p:sp>
      </p:grpSp>
    </p:spTree>
    <p:extLst>
      <p:ext uri="{BB962C8B-B14F-4D97-AF65-F5344CB8AC3E}">
        <p14:creationId xmlns:p14="http://schemas.microsoft.com/office/powerpoint/2010/main" val="18719010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F15B001-FDD4-EFD5-486A-0A318460B6E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80" name="Title 79">
            <a:extLst>
              <a:ext uri="{FF2B5EF4-FFF2-40B4-BE49-F238E27FC236}">
                <a16:creationId xmlns:a16="http://schemas.microsoft.com/office/drawing/2014/main" id="{2206631D-A8E2-E9B4-70DA-248C9C5318B3}"/>
              </a:ext>
            </a:extLst>
          </p:cNvPr>
          <p:cNvSpPr>
            <a:spLocks noGrp="1"/>
          </p:cNvSpPr>
          <p:nvPr>
            <p:ph type="title"/>
          </p:nvPr>
        </p:nvSpPr>
        <p:spPr>
          <a:xfrm>
            <a:off x="0" y="1"/>
            <a:ext cx="12192000" cy="946149"/>
          </a:xfrm>
        </p:spPr>
        <p:txBody>
          <a:bodyPr>
            <a:normAutofit/>
          </a:bodyPr>
          <a:lstStyle/>
          <a:p>
            <a:pPr algn="ctr"/>
            <a:r>
              <a:rPr lang="en-US" sz="3600" dirty="0"/>
              <a:t>SM Curriculum, Resources -&gt; Education Programs</a:t>
            </a:r>
          </a:p>
        </p:txBody>
      </p:sp>
      <p:sp>
        <p:nvSpPr>
          <p:cNvPr id="30" name="Slide Number Placeholder 1">
            <a:extLst>
              <a:ext uri="{FF2B5EF4-FFF2-40B4-BE49-F238E27FC236}">
                <a16:creationId xmlns:a16="http://schemas.microsoft.com/office/drawing/2014/main" id="{8E6E5716-242E-6038-456F-A01F3FFF717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Arial" panose="020B0604020202020204"/>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58575A">
                  <a:lumMod val="40000"/>
                  <a:lumOff val="60000"/>
                </a:srgbClr>
              </a:solidFill>
              <a:effectLst/>
              <a:uLnTx/>
              <a:uFillTx/>
              <a:latin typeface="Arial" panose="020B0604020202020204"/>
              <a:ea typeface="+mn-ea"/>
              <a:cs typeface="Calibri" panose="020F0502020204030204" pitchFamily="34" charset="0"/>
            </a:endParaRPr>
          </a:p>
        </p:txBody>
      </p:sp>
      <p:cxnSp>
        <p:nvCxnSpPr>
          <p:cNvPr id="37" name="Straight Arrow Connector 36">
            <a:extLst>
              <a:ext uri="{FF2B5EF4-FFF2-40B4-BE49-F238E27FC236}">
                <a16:creationId xmlns:a16="http://schemas.microsoft.com/office/drawing/2014/main" id="{5C25ADC9-3690-4B16-0E1A-81FCF14D8040}"/>
              </a:ext>
            </a:extLst>
          </p:cNvPr>
          <p:cNvCxnSpPr>
            <a:cxnSpLocks/>
          </p:cNvCxnSpPr>
          <p:nvPr/>
        </p:nvCxnSpPr>
        <p:spPr>
          <a:xfrm flipV="1">
            <a:off x="8082496" y="5174034"/>
            <a:ext cx="492229" cy="330202"/>
          </a:xfrm>
          <a:prstGeom prst="straightConnector1">
            <a:avLst/>
          </a:prstGeom>
          <a:ln w="76200">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E556DE0-6EF0-81B3-B104-D49D9DD16836}"/>
              </a:ext>
            </a:extLst>
          </p:cNvPr>
          <p:cNvCxnSpPr>
            <a:cxnSpLocks/>
          </p:cNvCxnSpPr>
          <p:nvPr/>
        </p:nvCxnSpPr>
        <p:spPr>
          <a:xfrm flipV="1">
            <a:off x="3719780" y="1750807"/>
            <a:ext cx="504844" cy="291089"/>
          </a:xfrm>
          <a:prstGeom prst="straightConnector1">
            <a:avLst/>
          </a:prstGeom>
          <a:ln w="76200">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02FFD05E-9BA2-8C2B-0E5C-5E085FED6BFC}"/>
              </a:ext>
            </a:extLst>
          </p:cNvPr>
          <p:cNvGrpSpPr/>
          <p:nvPr/>
        </p:nvGrpSpPr>
        <p:grpSpPr>
          <a:xfrm>
            <a:off x="237985" y="2302189"/>
            <a:ext cx="3938017" cy="2744918"/>
            <a:chOff x="7173744" y="2195660"/>
            <a:chExt cx="4569983" cy="3026010"/>
          </a:xfrm>
        </p:grpSpPr>
        <p:sp>
          <p:nvSpPr>
            <p:cNvPr id="44" name="Rectangle 43">
              <a:extLst>
                <a:ext uri="{FF2B5EF4-FFF2-40B4-BE49-F238E27FC236}">
                  <a16:creationId xmlns:a16="http://schemas.microsoft.com/office/drawing/2014/main" id="{E7C2B7ED-E398-C29E-D67D-60F4E85E364B}"/>
                </a:ext>
              </a:extLst>
            </p:cNvPr>
            <p:cNvSpPr/>
            <p:nvPr/>
          </p:nvSpPr>
          <p:spPr>
            <a:xfrm>
              <a:off x="7173744" y="2208583"/>
              <a:ext cx="4569983" cy="355773"/>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SM Role-Based Curriculum </a:t>
              </a:r>
            </a:p>
          </p:txBody>
        </p:sp>
        <p:sp>
          <p:nvSpPr>
            <p:cNvPr id="47" name="Rectangle 46">
              <a:extLst>
                <a:ext uri="{FF2B5EF4-FFF2-40B4-BE49-F238E27FC236}">
                  <a16:creationId xmlns:a16="http://schemas.microsoft.com/office/drawing/2014/main" id="{E0CE1EBF-D121-E386-E34D-00533D1B8EA4}"/>
                </a:ext>
              </a:extLst>
            </p:cNvPr>
            <p:cNvSpPr/>
            <p:nvPr/>
          </p:nvSpPr>
          <p:spPr>
            <a:xfrm>
              <a:off x="7175655" y="2195660"/>
              <a:ext cx="4568072" cy="30260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69BD2F46-D046-1D9D-4C03-59F9161A99F4}"/>
                </a:ext>
              </a:extLst>
            </p:cNvPr>
            <p:cNvPicPr>
              <a:picLocks noChangeAspect="1"/>
            </p:cNvPicPr>
            <p:nvPr/>
          </p:nvPicPr>
          <p:blipFill>
            <a:blip r:embed="rId3"/>
            <a:stretch>
              <a:fillRect/>
            </a:stretch>
          </p:blipFill>
          <p:spPr>
            <a:xfrm>
              <a:off x="7183805" y="2599263"/>
              <a:ext cx="4542759" cy="2552765"/>
            </a:xfrm>
            <a:prstGeom prst="rect">
              <a:avLst/>
            </a:prstGeom>
          </p:spPr>
        </p:pic>
      </p:grpSp>
      <p:grpSp>
        <p:nvGrpSpPr>
          <p:cNvPr id="5" name="Group 4">
            <a:extLst>
              <a:ext uri="{FF2B5EF4-FFF2-40B4-BE49-F238E27FC236}">
                <a16:creationId xmlns:a16="http://schemas.microsoft.com/office/drawing/2014/main" id="{91BEC603-F66A-DDC6-BDEE-E4446C4FC07A}"/>
              </a:ext>
            </a:extLst>
          </p:cNvPr>
          <p:cNvGrpSpPr/>
          <p:nvPr/>
        </p:nvGrpSpPr>
        <p:grpSpPr>
          <a:xfrm>
            <a:off x="4477045" y="1024610"/>
            <a:ext cx="3530711" cy="2497906"/>
            <a:chOff x="2935239" y="2175766"/>
            <a:chExt cx="3602366" cy="2514331"/>
          </a:xfrm>
        </p:grpSpPr>
        <p:pic>
          <p:nvPicPr>
            <p:cNvPr id="40" name="Picture 39">
              <a:extLst>
                <a:ext uri="{FF2B5EF4-FFF2-40B4-BE49-F238E27FC236}">
                  <a16:creationId xmlns:a16="http://schemas.microsoft.com/office/drawing/2014/main" id="{A673F994-97EB-478A-2CCF-3CC5CBDDB626}"/>
                </a:ext>
              </a:extLst>
            </p:cNvPr>
            <p:cNvPicPr>
              <a:picLocks noChangeAspect="1"/>
            </p:cNvPicPr>
            <p:nvPr/>
          </p:nvPicPr>
          <p:blipFill rotWithShape="1">
            <a:blip r:embed="rId4">
              <a:extLst>
                <a:ext uri="{28A0092B-C50C-407E-A947-70E740481C1C}">
                  <a14:useLocalDpi xmlns:a14="http://schemas.microsoft.com/office/drawing/2010/main"/>
                </a:ext>
              </a:extLst>
            </a:blip>
            <a:srcRect l="5872" t="13335"/>
            <a:stretch/>
          </p:blipFill>
          <p:spPr bwMode="auto">
            <a:xfrm>
              <a:off x="4092178" y="2592606"/>
              <a:ext cx="1345420" cy="799505"/>
            </a:xfrm>
            <a:prstGeom prst="rect">
              <a:avLst/>
            </a:prstGeom>
            <a:noFill/>
          </p:spPr>
        </p:pic>
        <p:sp>
          <p:nvSpPr>
            <p:cNvPr id="46" name="Rectangle 45">
              <a:extLst>
                <a:ext uri="{FF2B5EF4-FFF2-40B4-BE49-F238E27FC236}">
                  <a16:creationId xmlns:a16="http://schemas.microsoft.com/office/drawing/2014/main" id="{B4DADFBE-BED1-5E52-F04D-16175773DACE}"/>
                </a:ext>
              </a:extLst>
            </p:cNvPr>
            <p:cNvSpPr/>
            <p:nvPr/>
          </p:nvSpPr>
          <p:spPr>
            <a:xfrm>
              <a:off x="2935239" y="2175766"/>
              <a:ext cx="3602366" cy="337833"/>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SM Software Platform, Apps</a:t>
              </a:r>
            </a:p>
          </p:txBody>
        </p:sp>
        <p:sp>
          <p:nvSpPr>
            <p:cNvPr id="52" name="Rectangle 51">
              <a:extLst>
                <a:ext uri="{FF2B5EF4-FFF2-40B4-BE49-F238E27FC236}">
                  <a16:creationId xmlns:a16="http://schemas.microsoft.com/office/drawing/2014/main" id="{3E2E1031-2C60-E4D7-2CAD-F47AF600D30B}"/>
                </a:ext>
              </a:extLst>
            </p:cNvPr>
            <p:cNvSpPr/>
            <p:nvPr/>
          </p:nvSpPr>
          <p:spPr>
            <a:xfrm>
              <a:off x="2935240" y="2175768"/>
              <a:ext cx="3602365" cy="25143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A3856BF8-2B56-3226-67CC-698220AF95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6433" y="3414763"/>
              <a:ext cx="3483983" cy="1243185"/>
            </a:xfrm>
            <a:prstGeom prst="rect">
              <a:avLst/>
            </a:prstGeom>
          </p:spPr>
        </p:pic>
      </p:grpSp>
      <p:cxnSp>
        <p:nvCxnSpPr>
          <p:cNvPr id="65" name="Straight Arrow Connector 64">
            <a:extLst>
              <a:ext uri="{FF2B5EF4-FFF2-40B4-BE49-F238E27FC236}">
                <a16:creationId xmlns:a16="http://schemas.microsoft.com/office/drawing/2014/main" id="{95117423-35D8-F3F6-28C7-9171CD506C6B}"/>
              </a:ext>
            </a:extLst>
          </p:cNvPr>
          <p:cNvCxnSpPr>
            <a:cxnSpLocks/>
          </p:cNvCxnSpPr>
          <p:nvPr/>
        </p:nvCxnSpPr>
        <p:spPr>
          <a:xfrm>
            <a:off x="3862116" y="5207591"/>
            <a:ext cx="460660" cy="322725"/>
          </a:xfrm>
          <a:prstGeom prst="straightConnector1">
            <a:avLst/>
          </a:prstGeom>
          <a:ln w="76200">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A542ABF9-80BE-A869-27CF-28295E1C8FDB}"/>
              </a:ext>
            </a:extLst>
          </p:cNvPr>
          <p:cNvCxnSpPr>
            <a:cxnSpLocks/>
          </p:cNvCxnSpPr>
          <p:nvPr/>
        </p:nvCxnSpPr>
        <p:spPr>
          <a:xfrm>
            <a:off x="8151560" y="1915965"/>
            <a:ext cx="436049" cy="356282"/>
          </a:xfrm>
          <a:prstGeom prst="straightConnector1">
            <a:avLst/>
          </a:prstGeom>
          <a:ln w="76200">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94A035DE-40A3-E2AD-BB44-187C3FA0D2E6}"/>
              </a:ext>
            </a:extLst>
          </p:cNvPr>
          <p:cNvGrpSpPr/>
          <p:nvPr/>
        </p:nvGrpSpPr>
        <p:grpSpPr>
          <a:xfrm>
            <a:off x="8272513" y="2375711"/>
            <a:ext cx="3621780" cy="2671396"/>
            <a:chOff x="8082845" y="478830"/>
            <a:chExt cx="3553218" cy="2413529"/>
          </a:xfrm>
        </p:grpSpPr>
        <p:pic>
          <p:nvPicPr>
            <p:cNvPr id="35" name="Picture 34" descr="A picture containing qr code&#10;&#10;Description automatically generated">
              <a:hlinkClick r:id="rId6"/>
              <a:extLst>
                <a:ext uri="{FF2B5EF4-FFF2-40B4-BE49-F238E27FC236}">
                  <a16:creationId xmlns:a16="http://schemas.microsoft.com/office/drawing/2014/main" id="{CD23A274-75D2-02B4-F3DF-C0637369095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07815" y="914833"/>
              <a:ext cx="1348020" cy="495583"/>
            </a:xfrm>
            <a:prstGeom prst="rect">
              <a:avLst/>
            </a:prstGeom>
          </p:spPr>
        </p:pic>
        <p:grpSp>
          <p:nvGrpSpPr>
            <p:cNvPr id="60" name="Group 59">
              <a:extLst>
                <a:ext uri="{FF2B5EF4-FFF2-40B4-BE49-F238E27FC236}">
                  <a16:creationId xmlns:a16="http://schemas.microsoft.com/office/drawing/2014/main" id="{01F8F78F-2416-6D13-6669-766A1002667D}"/>
                </a:ext>
              </a:extLst>
            </p:cNvPr>
            <p:cNvGrpSpPr/>
            <p:nvPr/>
          </p:nvGrpSpPr>
          <p:grpSpPr>
            <a:xfrm>
              <a:off x="8082845" y="478830"/>
              <a:ext cx="3553218" cy="2413529"/>
              <a:chOff x="8082845" y="478830"/>
              <a:chExt cx="3553218" cy="2413529"/>
            </a:xfrm>
          </p:grpSpPr>
          <p:cxnSp>
            <p:nvCxnSpPr>
              <p:cNvPr id="61" name="Straight Arrow Connector 60">
                <a:extLst>
                  <a:ext uri="{FF2B5EF4-FFF2-40B4-BE49-F238E27FC236}">
                    <a16:creationId xmlns:a16="http://schemas.microsoft.com/office/drawing/2014/main" id="{4880051D-F7D5-1E86-9281-4A0E549311D9}"/>
                  </a:ext>
                </a:extLst>
              </p:cNvPr>
              <p:cNvCxnSpPr>
                <a:cxnSpLocks/>
              </p:cNvCxnSpPr>
              <p:nvPr/>
            </p:nvCxnSpPr>
            <p:spPr>
              <a:xfrm>
                <a:off x="8231261" y="2020353"/>
                <a:ext cx="531613" cy="0"/>
              </a:xfrm>
              <a:prstGeom prst="straightConnector1">
                <a:avLst/>
              </a:prstGeom>
              <a:ln w="76200">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3AAE8FEF-3746-77AF-607E-44591CBB1FA7}"/>
                  </a:ext>
                </a:extLst>
              </p:cNvPr>
              <p:cNvGrpSpPr/>
              <p:nvPr/>
            </p:nvGrpSpPr>
            <p:grpSpPr>
              <a:xfrm>
                <a:off x="8082845" y="478830"/>
                <a:ext cx="3553218" cy="2413529"/>
                <a:chOff x="7627317" y="478830"/>
                <a:chExt cx="4008746" cy="2413529"/>
              </a:xfrm>
            </p:grpSpPr>
            <p:pic>
              <p:nvPicPr>
                <p:cNvPr id="50" name="Picture Placeholder 21" descr="Two people in a lab&#10;&#10;Description automatically generated with medium confidence">
                  <a:extLst>
                    <a:ext uri="{FF2B5EF4-FFF2-40B4-BE49-F238E27FC236}">
                      <a16:creationId xmlns:a16="http://schemas.microsoft.com/office/drawing/2014/main" id="{840A55BC-67EF-77AA-53FC-A3AE8D3E168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7052" r="21779"/>
                <a:stretch/>
              </p:blipFill>
              <p:spPr>
                <a:xfrm>
                  <a:off x="9744175" y="855224"/>
                  <a:ext cx="1882191" cy="692906"/>
                </a:xfrm>
                <a:prstGeom prst="rect">
                  <a:avLst/>
                </a:prstGeom>
              </p:spPr>
            </p:pic>
            <p:sp>
              <p:nvSpPr>
                <p:cNvPr id="10" name="Rectangle 9">
                  <a:hlinkClick r:id="rId9"/>
                  <a:extLst>
                    <a:ext uri="{FF2B5EF4-FFF2-40B4-BE49-F238E27FC236}">
                      <a16:creationId xmlns:a16="http://schemas.microsoft.com/office/drawing/2014/main" id="{34831C29-D190-7DCA-1A0F-F1CB374C73A7}"/>
                    </a:ext>
                  </a:extLst>
                </p:cNvPr>
                <p:cNvSpPr/>
                <p:nvPr/>
              </p:nvSpPr>
              <p:spPr>
                <a:xfrm>
                  <a:off x="9723120" y="1593286"/>
                  <a:ext cx="1912943" cy="561011"/>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hlinkClick r:id="rId10"/>
                  <a:extLst>
                    <a:ext uri="{FF2B5EF4-FFF2-40B4-BE49-F238E27FC236}">
                      <a16:creationId xmlns:a16="http://schemas.microsoft.com/office/drawing/2014/main" id="{A7961D8D-6FA8-772A-E448-8E0733D8963A}"/>
                    </a:ext>
                  </a:extLst>
                </p:cNvPr>
                <p:cNvSpPr/>
                <p:nvPr/>
              </p:nvSpPr>
              <p:spPr>
                <a:xfrm>
                  <a:off x="7640273" y="1593286"/>
                  <a:ext cx="1912943" cy="561011"/>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Rectangle 54">
                  <a:extLst>
                    <a:ext uri="{FF2B5EF4-FFF2-40B4-BE49-F238E27FC236}">
                      <a16:creationId xmlns:a16="http://schemas.microsoft.com/office/drawing/2014/main" id="{65BE42DA-EF82-9E59-4F7F-E444C1E13728}"/>
                    </a:ext>
                  </a:extLst>
                </p:cNvPr>
                <p:cNvSpPr/>
                <p:nvPr/>
              </p:nvSpPr>
              <p:spPr>
                <a:xfrm>
                  <a:off x="7653376" y="481127"/>
                  <a:ext cx="3982686" cy="327628"/>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SM Education Catalog</a:t>
                  </a:r>
                </a:p>
              </p:txBody>
            </p:sp>
            <p:sp>
              <p:nvSpPr>
                <p:cNvPr id="57" name="Rectangle 56">
                  <a:extLst>
                    <a:ext uri="{FF2B5EF4-FFF2-40B4-BE49-F238E27FC236}">
                      <a16:creationId xmlns:a16="http://schemas.microsoft.com/office/drawing/2014/main" id="{BAF2085D-DC96-6FD3-683B-7F63B20A99A4}"/>
                    </a:ext>
                  </a:extLst>
                </p:cNvPr>
                <p:cNvSpPr/>
                <p:nvPr/>
              </p:nvSpPr>
              <p:spPr>
                <a:xfrm>
                  <a:off x="7627317" y="478830"/>
                  <a:ext cx="4008742" cy="24135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Rectangle 8">
                  <a:extLst>
                    <a:ext uri="{FF2B5EF4-FFF2-40B4-BE49-F238E27FC236}">
                      <a16:creationId xmlns:a16="http://schemas.microsoft.com/office/drawing/2014/main" id="{10E412DB-06E6-28D0-CF32-939DF5CF81BF}"/>
                    </a:ext>
                  </a:extLst>
                </p:cNvPr>
                <p:cNvSpPr/>
                <p:nvPr/>
              </p:nvSpPr>
              <p:spPr>
                <a:xfrm>
                  <a:off x="7653376" y="2260376"/>
                  <a:ext cx="1912943" cy="570423"/>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0EDEC3F3-4C4E-E3BA-DC4A-5F3C0CF68A1F}"/>
                    </a:ext>
                  </a:extLst>
                </p:cNvPr>
                <p:cNvSpPr/>
                <p:nvPr/>
              </p:nvSpPr>
              <p:spPr>
                <a:xfrm>
                  <a:off x="9744175" y="2247124"/>
                  <a:ext cx="1883291" cy="583675"/>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31" name="Picture 30">
                <a:extLst>
                  <a:ext uri="{FF2B5EF4-FFF2-40B4-BE49-F238E27FC236}">
                    <a16:creationId xmlns:a16="http://schemas.microsoft.com/office/drawing/2014/main" id="{60065B13-1041-372D-E1CA-1587B503DBF5}"/>
                  </a:ext>
                </a:extLst>
              </p:cNvPr>
              <p:cNvPicPr>
                <a:picLocks noChangeAspect="1"/>
              </p:cNvPicPr>
              <p:nvPr/>
            </p:nvPicPr>
            <p:blipFill rotWithShape="1">
              <a:blip r:embed="rId11"/>
              <a:srcRect t="1" r="60062" b="4127"/>
              <a:stretch/>
            </p:blipFill>
            <p:spPr>
              <a:xfrm>
                <a:off x="8401064" y="1663699"/>
                <a:ext cx="1100328" cy="448453"/>
              </a:xfrm>
              <a:prstGeom prst="rect">
                <a:avLst/>
              </a:prstGeom>
            </p:spPr>
          </p:pic>
          <p:pic>
            <p:nvPicPr>
              <p:cNvPr id="32" name="Picture 2" descr="tamu-texas-a-m-universitylogo - Legacy Preparatory Christian Academy">
                <a:extLst>
                  <a:ext uri="{FF2B5EF4-FFF2-40B4-BE49-F238E27FC236}">
                    <a16:creationId xmlns:a16="http://schemas.microsoft.com/office/drawing/2014/main" id="{B3C7DBA0-A11C-478E-E44C-2FEB55F5DEE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6669" r="16381" b="32283"/>
              <a:stretch/>
            </p:blipFill>
            <p:spPr bwMode="auto">
              <a:xfrm>
                <a:off x="10061788" y="1733829"/>
                <a:ext cx="465213" cy="32821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amu-texas-a-m-universitylogo - Legacy Preparatory Christian Academy">
                <a:extLst>
                  <a:ext uri="{FF2B5EF4-FFF2-40B4-BE49-F238E27FC236}">
                    <a16:creationId xmlns:a16="http://schemas.microsoft.com/office/drawing/2014/main" id="{38D1F9C7-197F-F5D2-67FA-F14D24DE3E1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67634"/>
              <a:stretch/>
            </p:blipFill>
            <p:spPr bwMode="auto">
              <a:xfrm>
                <a:off x="10625774" y="1778246"/>
                <a:ext cx="816123" cy="18424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D146E4A2-3DC2-D397-ED75-D3AB2EF0A019}"/>
                  </a:ext>
                </a:extLst>
              </p:cNvPr>
              <p:cNvPicPr>
                <a:picLocks noChangeAspect="1"/>
              </p:cNvPicPr>
              <p:nvPr/>
            </p:nvPicPr>
            <p:blipFill rotWithShape="1">
              <a:blip r:embed="rId13"/>
              <a:srcRect t="16681" r="56994" b="-1785"/>
              <a:stretch/>
            </p:blipFill>
            <p:spPr>
              <a:xfrm>
                <a:off x="8531621" y="2360027"/>
                <a:ext cx="900504" cy="404243"/>
              </a:xfrm>
              <a:prstGeom prst="rect">
                <a:avLst/>
              </a:prstGeom>
              <a:ln w="19050">
                <a:noFill/>
              </a:ln>
            </p:spPr>
          </p:pic>
          <p:pic>
            <p:nvPicPr>
              <p:cNvPr id="53" name="Picture 22" descr="Finger Lakes Community College · GiveCampus">
                <a:extLst>
                  <a:ext uri="{FF2B5EF4-FFF2-40B4-BE49-F238E27FC236}">
                    <a16:creationId xmlns:a16="http://schemas.microsoft.com/office/drawing/2014/main" id="{356890E4-414B-2294-334E-608DA2E1171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84626" y="2433054"/>
                <a:ext cx="1009573" cy="248743"/>
              </a:xfrm>
              <a:prstGeom prst="rect">
                <a:avLst/>
              </a:prstGeom>
              <a:noFill/>
              <a:ln w="19050">
                <a:noFill/>
              </a:ln>
              <a:extLst>
                <a:ext uri="{909E8E84-426E-40DD-AFC4-6F175D3DCCD1}">
                  <a14:hiddenFill xmlns:a14="http://schemas.microsoft.com/office/drawing/2010/main">
                    <a:solidFill>
                      <a:srgbClr val="FFFFFF"/>
                    </a:solidFill>
                  </a14:hiddenFill>
                </a:ext>
              </a:extLst>
            </p:spPr>
          </p:pic>
        </p:grpSp>
      </p:grpSp>
      <p:grpSp>
        <p:nvGrpSpPr>
          <p:cNvPr id="79" name="Group 78">
            <a:extLst>
              <a:ext uri="{FF2B5EF4-FFF2-40B4-BE49-F238E27FC236}">
                <a16:creationId xmlns:a16="http://schemas.microsoft.com/office/drawing/2014/main" id="{AD38C9C4-01B7-19C0-3789-84FCF2926199}"/>
              </a:ext>
            </a:extLst>
          </p:cNvPr>
          <p:cNvGrpSpPr/>
          <p:nvPr/>
        </p:nvGrpSpPr>
        <p:grpSpPr>
          <a:xfrm>
            <a:off x="4469551" y="3965051"/>
            <a:ext cx="3530712" cy="2497904"/>
            <a:chOff x="4706889" y="3391777"/>
            <a:chExt cx="3530712" cy="2497904"/>
          </a:xfrm>
        </p:grpSpPr>
        <p:pic>
          <p:nvPicPr>
            <p:cNvPr id="73" name="Picture 72" descr="A picture containing machine, electronic engineering, electronics, LEGO&#10;&#10;Description automatically generated">
              <a:extLst>
                <a:ext uri="{FF2B5EF4-FFF2-40B4-BE49-F238E27FC236}">
                  <a16:creationId xmlns:a16="http://schemas.microsoft.com/office/drawing/2014/main" id="{81F8C653-085A-F34A-95D4-03CAA9EC1344}"/>
                </a:ext>
              </a:extLst>
            </p:cNvPr>
            <p:cNvPicPr>
              <a:picLocks noChangeAspect="1"/>
            </p:cNvPicPr>
            <p:nvPr/>
          </p:nvPicPr>
          <p:blipFill rotWithShape="1">
            <a:blip r:embed="rId15">
              <a:extLst>
                <a:ext uri="{28A0092B-C50C-407E-A947-70E740481C1C}">
                  <a14:useLocalDpi xmlns:a14="http://schemas.microsoft.com/office/drawing/2010/main" val="0"/>
                </a:ext>
              </a:extLst>
            </a:blip>
            <a:srcRect l="6811" t="12706" r="6657"/>
            <a:stretch/>
          </p:blipFill>
          <p:spPr>
            <a:xfrm>
              <a:off x="6325121" y="3695051"/>
              <a:ext cx="934066" cy="1411239"/>
            </a:xfrm>
            <a:prstGeom prst="rect">
              <a:avLst/>
            </a:prstGeom>
          </p:spPr>
        </p:pic>
        <p:sp>
          <p:nvSpPr>
            <p:cNvPr id="11" name="Rectangle 10">
              <a:extLst>
                <a:ext uri="{FF2B5EF4-FFF2-40B4-BE49-F238E27FC236}">
                  <a16:creationId xmlns:a16="http://schemas.microsoft.com/office/drawing/2014/main" id="{325D04E2-CD11-4E5C-B588-3A003C5DDA46}"/>
                </a:ext>
              </a:extLst>
            </p:cNvPr>
            <p:cNvSpPr/>
            <p:nvPr/>
          </p:nvSpPr>
          <p:spPr>
            <a:xfrm>
              <a:off x="4706892" y="3395854"/>
              <a:ext cx="3530709" cy="322179"/>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SM Hardware and Simulators</a:t>
              </a:r>
            </a:p>
          </p:txBody>
        </p:sp>
        <p:sp>
          <p:nvSpPr>
            <p:cNvPr id="13" name="Rectangle 12">
              <a:extLst>
                <a:ext uri="{FF2B5EF4-FFF2-40B4-BE49-F238E27FC236}">
                  <a16:creationId xmlns:a16="http://schemas.microsoft.com/office/drawing/2014/main" id="{7FA5EF10-2C1C-4FFC-ACFF-E2D243706898}"/>
                </a:ext>
              </a:extLst>
            </p:cNvPr>
            <p:cNvSpPr/>
            <p:nvPr/>
          </p:nvSpPr>
          <p:spPr>
            <a:xfrm>
              <a:off x="4706889" y="3391777"/>
              <a:ext cx="3515145" cy="24979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74" name="Picture 73" descr="A picture containing machine, LEGO, indoor&#10;&#10;Description automatically generated">
              <a:extLst>
                <a:ext uri="{FF2B5EF4-FFF2-40B4-BE49-F238E27FC236}">
                  <a16:creationId xmlns:a16="http://schemas.microsoft.com/office/drawing/2014/main" id="{1D3BDF5A-C39E-D2BB-19E9-4BD0C6A90799}"/>
                </a:ext>
              </a:extLst>
            </p:cNvPr>
            <p:cNvPicPr>
              <a:picLocks noChangeAspect="1"/>
            </p:cNvPicPr>
            <p:nvPr/>
          </p:nvPicPr>
          <p:blipFill rotWithShape="1">
            <a:blip r:embed="rId16">
              <a:extLst>
                <a:ext uri="{28A0092B-C50C-407E-A947-70E740481C1C}">
                  <a14:useLocalDpi xmlns:a14="http://schemas.microsoft.com/office/drawing/2010/main" val="0"/>
                </a:ext>
              </a:extLst>
            </a:blip>
            <a:srcRect l="25121" r="21653"/>
            <a:stretch/>
          </p:blipFill>
          <p:spPr>
            <a:xfrm>
              <a:off x="5573984" y="3794282"/>
              <a:ext cx="818852" cy="1607905"/>
            </a:xfrm>
            <a:prstGeom prst="rect">
              <a:avLst/>
            </a:prstGeom>
          </p:spPr>
        </p:pic>
        <p:pic>
          <p:nvPicPr>
            <p:cNvPr id="75" name="Picture 74" descr="A picture containing machine, LEGO, toy&#10;&#10;Description automatically generated">
              <a:extLst>
                <a:ext uri="{FF2B5EF4-FFF2-40B4-BE49-F238E27FC236}">
                  <a16:creationId xmlns:a16="http://schemas.microsoft.com/office/drawing/2014/main" id="{78997675-459F-6771-1BEB-F1DC438AB49A}"/>
                </a:ext>
              </a:extLst>
            </p:cNvPr>
            <p:cNvPicPr>
              <a:picLocks noChangeAspect="1"/>
            </p:cNvPicPr>
            <p:nvPr/>
          </p:nvPicPr>
          <p:blipFill rotWithShape="1">
            <a:blip r:embed="rId17">
              <a:extLst>
                <a:ext uri="{28A0092B-C50C-407E-A947-70E740481C1C}">
                  <a14:useLocalDpi xmlns:a14="http://schemas.microsoft.com/office/drawing/2010/main" val="0"/>
                </a:ext>
              </a:extLst>
            </a:blip>
            <a:srcRect l="25730" t="8254" r="26198"/>
            <a:stretch/>
          </p:blipFill>
          <p:spPr>
            <a:xfrm>
              <a:off x="4797709" y="3830095"/>
              <a:ext cx="754170" cy="1483642"/>
            </a:xfrm>
            <a:prstGeom prst="rect">
              <a:avLst/>
            </a:prstGeom>
          </p:spPr>
        </p:pic>
        <p:pic>
          <p:nvPicPr>
            <p:cNvPr id="76" name="Picture 75" descr="Graphical user interface, application&#10;&#10;Description automatically generated">
              <a:extLst>
                <a:ext uri="{FF2B5EF4-FFF2-40B4-BE49-F238E27FC236}">
                  <a16:creationId xmlns:a16="http://schemas.microsoft.com/office/drawing/2014/main" id="{63411C09-CA50-E34E-AAB3-B6FFA53B28D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94736" y="4930962"/>
              <a:ext cx="1190140" cy="877384"/>
            </a:xfrm>
            <a:prstGeom prst="rect">
              <a:avLst/>
            </a:prstGeom>
          </p:spPr>
        </p:pic>
      </p:grpSp>
      <p:cxnSp>
        <p:nvCxnSpPr>
          <p:cNvPr id="77" name="Straight Arrow Connector 76">
            <a:extLst>
              <a:ext uri="{FF2B5EF4-FFF2-40B4-BE49-F238E27FC236}">
                <a16:creationId xmlns:a16="http://schemas.microsoft.com/office/drawing/2014/main" id="{F4F24998-6391-EBD7-A8E1-A82D6E97CCAD}"/>
              </a:ext>
            </a:extLst>
          </p:cNvPr>
          <p:cNvCxnSpPr>
            <a:cxnSpLocks/>
          </p:cNvCxnSpPr>
          <p:nvPr/>
        </p:nvCxnSpPr>
        <p:spPr>
          <a:xfrm flipV="1">
            <a:off x="6155498" y="3549766"/>
            <a:ext cx="4716" cy="337170"/>
          </a:xfrm>
          <a:prstGeom prst="straightConnector1">
            <a:avLst/>
          </a:prstGeom>
          <a:ln w="76200">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1E66D513-F9C2-29DF-8937-8FAE2FC7429E}"/>
              </a:ext>
            </a:extLst>
          </p:cNvPr>
          <p:cNvSpPr txBox="1">
            <a:spLocks/>
          </p:cNvSpPr>
          <p:nvPr/>
        </p:nvSpPr>
        <p:spPr>
          <a:xfrm>
            <a:off x="283015" y="6528338"/>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hlinkClick r:id="rId19">
                  <a:extLst>
                    <a:ext uri="{A12FA001-AC4F-418D-AE19-62706E023703}">
                      <ahyp:hlinkClr xmlns:ahyp="http://schemas.microsoft.com/office/drawing/2018/hyperlinkcolor" val="tx"/>
                    </a:ext>
                  </a:extLst>
                </a:hlinkClick>
              </a:rPr>
              <a:t>http://www.cesmii.org/education</a:t>
            </a: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9" name="TextBox 18">
            <a:extLst>
              <a:ext uri="{FF2B5EF4-FFF2-40B4-BE49-F238E27FC236}">
                <a16:creationId xmlns:a16="http://schemas.microsoft.com/office/drawing/2014/main" id="{13F90714-2985-F858-28B4-4F78A78C73CE}"/>
              </a:ext>
            </a:extLst>
          </p:cNvPr>
          <p:cNvSpPr txBox="1"/>
          <p:nvPr/>
        </p:nvSpPr>
        <p:spPr>
          <a:xfrm>
            <a:off x="8257672" y="5467090"/>
            <a:ext cx="3761250" cy="646331"/>
          </a:xfrm>
          <a:prstGeom prst="rect">
            <a:avLst/>
          </a:prstGeom>
          <a:noFill/>
        </p:spPr>
        <p:txBody>
          <a:bodyPr wrap="square">
            <a:spAutoFit/>
          </a:bodyPr>
          <a:lstStyle/>
          <a:p>
            <a:r>
              <a:rPr lang="en-US" dirty="0">
                <a:latin typeface="+mj-lt"/>
                <a:cs typeface="Segoe UI Light" panose="020B0502040204020203" pitchFamily="34" charset="0"/>
                <a:hlinkClick r:id="rId20">
                  <a:extLst>
                    <a:ext uri="{A12FA001-AC4F-418D-AE19-62706E023703}">
                      <ahyp:hlinkClr xmlns:ahyp="http://schemas.microsoft.com/office/drawing/2018/hyperlinkcolor" val="tx"/>
                    </a:ext>
                  </a:extLst>
                </a:hlinkClick>
              </a:rPr>
              <a:t>Learn SM from CESMII-Endorsed education partners!</a:t>
            </a:r>
            <a:endParaRPr lang="en-US" dirty="0">
              <a:latin typeface="+mj-lt"/>
              <a:cs typeface="Segoe UI Light" panose="020B0502040204020203" pitchFamily="34" charset="0"/>
            </a:endParaRPr>
          </a:p>
        </p:txBody>
      </p:sp>
      <p:sp>
        <p:nvSpPr>
          <p:cNvPr id="21" name="TextBox 20">
            <a:extLst>
              <a:ext uri="{FF2B5EF4-FFF2-40B4-BE49-F238E27FC236}">
                <a16:creationId xmlns:a16="http://schemas.microsoft.com/office/drawing/2014/main" id="{60B0DD3B-B8DF-D233-4FF8-D0985097CCD9}"/>
              </a:ext>
            </a:extLst>
          </p:cNvPr>
          <p:cNvSpPr txBox="1"/>
          <p:nvPr/>
        </p:nvSpPr>
        <p:spPr>
          <a:xfrm>
            <a:off x="8308800" y="1128991"/>
            <a:ext cx="3510543" cy="646331"/>
          </a:xfrm>
          <a:prstGeom prst="rect">
            <a:avLst/>
          </a:prstGeom>
          <a:noFill/>
        </p:spPr>
        <p:txBody>
          <a:bodyPr wrap="square">
            <a:spAutoFit/>
          </a:bodyPr>
          <a:lstStyle/>
          <a:p>
            <a:r>
              <a:rPr lang="en-US" dirty="0">
                <a:latin typeface="+mj-lt"/>
                <a:cs typeface="Segoe UI Light" panose="020B0502040204020203" pitchFamily="34" charset="0"/>
                <a:hlinkClick r:id="rId21">
                  <a:extLst>
                    <a:ext uri="{A12FA001-AC4F-418D-AE19-62706E023703}">
                      <ahyp:hlinkClr xmlns:ahyp="http://schemas.microsoft.com/office/drawing/2018/hyperlinkcolor" val="tx"/>
                    </a:ext>
                  </a:extLst>
                </a:hlinkClick>
              </a:rPr>
              <a:t>Hardware and software resources for education</a:t>
            </a:r>
            <a:r>
              <a:rPr lang="en-US" dirty="0">
                <a:latin typeface="+mj-lt"/>
                <a:cs typeface="Segoe UI Light" panose="020B0502040204020203" pitchFamily="34" charset="0"/>
              </a:rPr>
              <a:t>.</a:t>
            </a:r>
            <a:endParaRPr lang="en-US" dirty="0"/>
          </a:p>
        </p:txBody>
      </p:sp>
      <p:sp>
        <p:nvSpPr>
          <p:cNvPr id="23" name="TextBox 22">
            <a:extLst>
              <a:ext uri="{FF2B5EF4-FFF2-40B4-BE49-F238E27FC236}">
                <a16:creationId xmlns:a16="http://schemas.microsoft.com/office/drawing/2014/main" id="{11AB0C04-5244-F261-62D0-08B88C02D95B}"/>
              </a:ext>
            </a:extLst>
          </p:cNvPr>
          <p:cNvSpPr txBox="1"/>
          <p:nvPr/>
        </p:nvSpPr>
        <p:spPr>
          <a:xfrm>
            <a:off x="271243" y="5449206"/>
            <a:ext cx="3913560" cy="646331"/>
          </a:xfrm>
          <a:prstGeom prst="rect">
            <a:avLst/>
          </a:prstGeom>
          <a:noFill/>
        </p:spPr>
        <p:txBody>
          <a:bodyPr wrap="square">
            <a:spAutoFit/>
          </a:bodyPr>
          <a:lstStyle/>
          <a:p>
            <a:r>
              <a:rPr lang="en-US" dirty="0">
                <a:latin typeface="+mj-lt"/>
                <a:cs typeface="Segoe UI Light" panose="020B0502040204020203" pitchFamily="34" charset="0"/>
                <a:hlinkClick r:id="rId22">
                  <a:extLst>
                    <a:ext uri="{A12FA001-AC4F-418D-AE19-62706E023703}">
                      <ahyp:hlinkClr xmlns:ahyp="http://schemas.microsoft.com/office/drawing/2018/hyperlinkcolor" val="tx"/>
                    </a:ext>
                  </a:extLst>
                </a:hlinkClick>
              </a:rPr>
              <a:t>Curriculum Guidance – curriculum materials, exercises, datasets.</a:t>
            </a:r>
            <a:endParaRPr lang="en-US" dirty="0">
              <a:latin typeface="+mj-lt"/>
              <a:cs typeface="Segoe UI Light" panose="020B0502040204020203" pitchFamily="34" charset="0"/>
            </a:endParaRPr>
          </a:p>
        </p:txBody>
      </p:sp>
    </p:spTree>
    <p:extLst>
      <p:ext uri="{BB962C8B-B14F-4D97-AF65-F5344CB8AC3E}">
        <p14:creationId xmlns:p14="http://schemas.microsoft.com/office/powerpoint/2010/main" val="267093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5D3A552-E744-129E-0683-B0C2AA6ACB9C}"/>
              </a:ext>
            </a:extLst>
          </p:cNvPr>
          <p:cNvSpPr txBox="1"/>
          <p:nvPr/>
        </p:nvSpPr>
        <p:spPr>
          <a:xfrm>
            <a:off x="662656" y="1424578"/>
            <a:ext cx="5230143" cy="4955203"/>
          </a:xfrm>
          <a:prstGeom prst="rect">
            <a:avLst/>
          </a:prstGeom>
          <a:noFill/>
          <a:ln>
            <a:noFill/>
          </a:ln>
        </p:spPr>
        <p:txBody>
          <a:bodyPr wrap="square" rtlCol="0">
            <a:spAutoFit/>
          </a:bodyPr>
          <a:lstStyle/>
          <a:p>
            <a:pPr>
              <a:spcAft>
                <a:spcPts val="1200"/>
              </a:spcAft>
            </a:pPr>
            <a:r>
              <a:rPr lang="en-US" b="1" dirty="0">
                <a:latin typeface="+mj-lt"/>
                <a:cs typeface="Segoe UI" panose="020B0502040204020203" pitchFamily="34" charset="0"/>
              </a:rPr>
              <a:t>How can educators introduce concepts and hands-on activities to students on SM skills for manufacturing jobs?</a:t>
            </a:r>
          </a:p>
          <a:p>
            <a:pPr marL="342900" indent="-342900">
              <a:buFont typeface="Arial" panose="020B0604020202020204" pitchFamily="34" charset="0"/>
              <a:buChar char="•"/>
            </a:pPr>
            <a:r>
              <a:rPr lang="en-US" dirty="0">
                <a:latin typeface="+mj-lt"/>
                <a:cs typeface="Segoe UI Light" panose="020B0502040204020203" pitchFamily="34" charset="0"/>
              </a:rPr>
              <a:t>Visit and learn from CESMII SM Innovation Centers where technology and techniques are demonstrated. </a:t>
            </a:r>
          </a:p>
          <a:p>
            <a:pPr marL="342900" indent="-342900">
              <a:buFont typeface="Arial" panose="020B0604020202020204" pitchFamily="34" charset="0"/>
              <a:buChar char="•"/>
            </a:pPr>
            <a:endParaRPr lang="en-US" dirty="0">
              <a:latin typeface="+mj-lt"/>
              <a:cs typeface="Segoe UI Light" panose="020B0502040204020203" pitchFamily="34" charset="0"/>
            </a:endParaRPr>
          </a:p>
          <a:p>
            <a:pPr marL="342900" indent="-342900">
              <a:buFont typeface="Arial" panose="020B0604020202020204" pitchFamily="34" charset="0"/>
              <a:buChar char="•"/>
            </a:pPr>
            <a:r>
              <a:rPr lang="en-US" dirty="0">
                <a:latin typeface="+mj-lt"/>
                <a:cs typeface="Segoe UI Light" panose="020B0502040204020203" pitchFamily="34" charset="0"/>
              </a:rPr>
              <a:t>Support Micro-Credentials like SACA and prepare students to test for these credentials.</a:t>
            </a:r>
          </a:p>
          <a:p>
            <a:pPr marL="342900" indent="-342900">
              <a:buFont typeface="Arial" panose="020B0604020202020204" pitchFamily="34" charset="0"/>
              <a:buChar char="•"/>
            </a:pPr>
            <a:endParaRPr lang="en-US" dirty="0">
              <a:latin typeface="+mj-lt"/>
              <a:cs typeface="Segoe UI Light" panose="020B0502040204020203" pitchFamily="34" charset="0"/>
            </a:endParaRPr>
          </a:p>
          <a:p>
            <a:pPr marL="342900" indent="-342900">
              <a:buFont typeface="Arial" panose="020B0604020202020204" pitchFamily="34" charset="0"/>
              <a:buChar char="•"/>
            </a:pPr>
            <a:r>
              <a:rPr lang="en-US" dirty="0">
                <a:latin typeface="+mj-lt"/>
                <a:cs typeface="Segoe UI Light" panose="020B0502040204020203" pitchFamily="34" charset="0"/>
              </a:rPr>
              <a:t>Leverage hardware and software resources for education available through CESMII and partners. </a:t>
            </a:r>
          </a:p>
          <a:p>
            <a:pPr marL="342900" indent="-342900">
              <a:buFont typeface="Arial" panose="020B0604020202020204" pitchFamily="34" charset="0"/>
              <a:buChar char="•"/>
            </a:pPr>
            <a:endParaRPr lang="en-US" dirty="0">
              <a:latin typeface="+mj-lt"/>
              <a:cs typeface="Segoe UI Light" panose="020B0502040204020203" pitchFamily="34" charset="0"/>
            </a:endParaRPr>
          </a:p>
          <a:p>
            <a:pPr marL="342900" indent="-342900">
              <a:buFont typeface="Arial" panose="020B0604020202020204" pitchFamily="34" charset="0"/>
              <a:buChar char="•"/>
            </a:pPr>
            <a:r>
              <a:rPr lang="en-US" dirty="0">
                <a:latin typeface="+mj-lt"/>
                <a:cs typeface="Segoe UI Light" panose="020B0502040204020203" pitchFamily="34" charset="0"/>
              </a:rPr>
              <a:t>Learn SM from CESMII-Endorsed education partners!</a:t>
            </a:r>
          </a:p>
          <a:p>
            <a:pPr marL="342900" indent="-342900">
              <a:buFont typeface="Arial" panose="020B0604020202020204" pitchFamily="34" charset="0"/>
              <a:buChar char="•"/>
            </a:pPr>
            <a:endParaRPr lang="en-US" dirty="0">
              <a:latin typeface="+mj-lt"/>
              <a:cs typeface="Segoe UI Light" panose="020B0502040204020203" pitchFamily="34" charset="0"/>
            </a:endParaRPr>
          </a:p>
        </p:txBody>
      </p:sp>
      <p:sp>
        <p:nvSpPr>
          <p:cNvPr id="19" name="TextBox 18">
            <a:extLst>
              <a:ext uri="{FF2B5EF4-FFF2-40B4-BE49-F238E27FC236}">
                <a16:creationId xmlns:a16="http://schemas.microsoft.com/office/drawing/2014/main" id="{0BCC6E9E-6F9C-915D-352B-FAF128C64812}"/>
              </a:ext>
            </a:extLst>
          </p:cNvPr>
          <p:cNvSpPr txBox="1"/>
          <p:nvPr/>
        </p:nvSpPr>
        <p:spPr>
          <a:xfrm>
            <a:off x="6299203" y="1985595"/>
            <a:ext cx="5147730" cy="3293209"/>
          </a:xfrm>
          <a:prstGeom prst="rect">
            <a:avLst/>
          </a:prstGeom>
          <a:noFill/>
          <a:ln>
            <a:noFill/>
          </a:ln>
        </p:spPr>
        <p:txBody>
          <a:bodyPr wrap="square" rtlCol="0">
            <a:spAutoFit/>
          </a:bodyPr>
          <a:lstStyle/>
          <a:p>
            <a:pPr>
              <a:spcAft>
                <a:spcPts val="1200"/>
              </a:spcAft>
            </a:pPr>
            <a:r>
              <a:rPr lang="en-US" b="1" dirty="0">
                <a:latin typeface="+mj-lt"/>
                <a:cs typeface="Segoe UI" panose="020B0502040204020203" pitchFamily="34" charset="0"/>
              </a:rPr>
              <a:t>Programs and Resources for Educators:</a:t>
            </a:r>
          </a:p>
          <a:p>
            <a:pPr marL="342900" indent="-342900">
              <a:buFont typeface="Arial" panose="020B0604020202020204" pitchFamily="34" charset="0"/>
              <a:buChar char="•"/>
            </a:pPr>
            <a:r>
              <a:rPr lang="en-US" dirty="0">
                <a:latin typeface="+mj-lt"/>
                <a:cs typeface="Segoe UI Light" panose="020B0502040204020203" pitchFamily="34" charset="0"/>
                <a:hlinkClick r:id="rId3">
                  <a:extLst>
                    <a:ext uri="{A12FA001-AC4F-418D-AE19-62706E023703}">
                      <ahyp:hlinkClr xmlns:ahyp="http://schemas.microsoft.com/office/drawing/2018/hyperlinkcolor" val="tx"/>
                    </a:ext>
                  </a:extLst>
                </a:hlinkClick>
              </a:rPr>
              <a:t>Curriculum Guidance – curriculum materials, exercises, code, &amp; datasets.</a:t>
            </a:r>
            <a:endParaRPr lang="en-US" dirty="0">
              <a:latin typeface="+mj-lt"/>
              <a:cs typeface="Segoe UI Light" panose="020B0502040204020203" pitchFamily="34" charset="0"/>
            </a:endParaRPr>
          </a:p>
          <a:p>
            <a:pPr marL="342900" indent="-342900">
              <a:buFont typeface="Arial" panose="020B0604020202020204" pitchFamily="34" charset="0"/>
              <a:buChar char="•"/>
            </a:pPr>
            <a:endParaRPr lang="en-US" dirty="0">
              <a:latin typeface="+mj-lt"/>
              <a:cs typeface="Segoe UI Light" panose="020B0502040204020203" pitchFamily="34" charset="0"/>
            </a:endParaRPr>
          </a:p>
          <a:p>
            <a:pPr marL="342900" indent="-342900">
              <a:buFont typeface="Arial" panose="020B0604020202020204" pitchFamily="34" charset="0"/>
              <a:buChar char="•"/>
            </a:pPr>
            <a:r>
              <a:rPr lang="en-US" dirty="0">
                <a:latin typeface="+mj-lt"/>
                <a:cs typeface="Segoe UI Light" panose="020B0502040204020203" pitchFamily="34" charset="0"/>
                <a:hlinkClick r:id="rId4">
                  <a:extLst>
                    <a:ext uri="{A12FA001-AC4F-418D-AE19-62706E023703}">
                      <ahyp:hlinkClr xmlns:ahyp="http://schemas.microsoft.com/office/drawing/2018/hyperlinkcolor" val="tx"/>
                    </a:ext>
                  </a:extLst>
                </a:hlinkClick>
              </a:rPr>
              <a:t>Hands-On Training Resources - hardware kits, software &amp; curated exercises.</a:t>
            </a:r>
            <a:r>
              <a:rPr lang="en-US" dirty="0">
                <a:latin typeface="+mj-lt"/>
                <a:cs typeface="Segoe UI Light" panose="020B0502040204020203" pitchFamily="34" charset="0"/>
              </a:rPr>
              <a:t>	</a:t>
            </a:r>
          </a:p>
          <a:p>
            <a:pPr marL="342900" indent="-342900">
              <a:buFont typeface="Arial" panose="020B0604020202020204" pitchFamily="34" charset="0"/>
              <a:buChar char="•"/>
            </a:pPr>
            <a:endParaRPr lang="en-US" dirty="0">
              <a:latin typeface="+mj-lt"/>
              <a:cs typeface="Segoe UI Light" panose="020B0502040204020203" pitchFamily="34" charset="0"/>
              <a:hlinkClick r:id="" action="ppaction://noaction">
                <a:extLst>
                  <a:ext uri="{A12FA001-AC4F-418D-AE19-62706E023703}">
                    <ahyp:hlinkClr xmlns:ahyp="http://schemas.microsoft.com/office/drawing/2018/hyperlinkcolor" val="tx"/>
                  </a:ext>
                </a:extLst>
              </a:hlinkClick>
            </a:endParaRPr>
          </a:p>
          <a:p>
            <a:pPr marL="342900" indent="-342900">
              <a:buFont typeface="Arial" panose="020B0604020202020204" pitchFamily="34" charset="0"/>
              <a:buChar char="•"/>
            </a:pPr>
            <a:r>
              <a:rPr lang="en-US" dirty="0">
                <a:latin typeface="+mj-lt"/>
                <a:cs typeface="Segoe UI Light" panose="020B0502040204020203" pitchFamily="34" charset="0"/>
                <a:hlinkClick r:id="rId5">
                  <a:extLst>
                    <a:ext uri="{A12FA001-AC4F-418D-AE19-62706E023703}">
                      <ahyp:hlinkClr xmlns:ahyp="http://schemas.microsoft.com/office/drawing/2018/hyperlinkcolor" val="tx"/>
                    </a:ext>
                  </a:extLst>
                </a:hlinkClick>
              </a:rPr>
              <a:t>Endorsed Education Program – Review and certification of Smart Manufacturing education courses/programs. </a:t>
            </a:r>
            <a:endParaRPr lang="en-US" dirty="0">
              <a:latin typeface="+mj-lt"/>
              <a:cs typeface="Segoe UI Light" panose="020B0502040204020203" pitchFamily="34" charset="0"/>
            </a:endParaRPr>
          </a:p>
          <a:p>
            <a:r>
              <a:rPr lang="en-US" dirty="0">
                <a:latin typeface="+mj-lt"/>
                <a:cs typeface="Segoe UI Light" panose="020B0502040204020203" pitchFamily="34" charset="0"/>
              </a:rPr>
              <a:t>	</a:t>
            </a:r>
          </a:p>
        </p:txBody>
      </p:sp>
      <p:sp>
        <p:nvSpPr>
          <p:cNvPr id="10" name="Title 9">
            <a:extLst>
              <a:ext uri="{FF2B5EF4-FFF2-40B4-BE49-F238E27FC236}">
                <a16:creationId xmlns:a16="http://schemas.microsoft.com/office/drawing/2014/main" id="{E44744AC-9F5F-42B3-367A-4DDE201F6523}"/>
              </a:ext>
            </a:extLst>
          </p:cNvPr>
          <p:cNvSpPr>
            <a:spLocks noGrp="1"/>
          </p:cNvSpPr>
          <p:nvPr>
            <p:ph type="title"/>
          </p:nvPr>
        </p:nvSpPr>
        <p:spPr>
          <a:xfrm>
            <a:off x="838200" y="1"/>
            <a:ext cx="10515600" cy="1176866"/>
          </a:xfrm>
        </p:spPr>
        <p:txBody>
          <a:bodyPr>
            <a:normAutofit/>
          </a:bodyPr>
          <a:lstStyle/>
          <a:p>
            <a:pPr algn="ctr"/>
            <a:r>
              <a:rPr lang="en-US" dirty="0">
                <a:latin typeface="+mj-lt"/>
              </a:rPr>
              <a:t>Smart Manufacturing Education Resources </a:t>
            </a:r>
          </a:p>
        </p:txBody>
      </p:sp>
      <p:sp>
        <p:nvSpPr>
          <p:cNvPr id="2" name="Slide Number Placeholder 5">
            <a:extLst>
              <a:ext uri="{FF2B5EF4-FFF2-40B4-BE49-F238E27FC236}">
                <a16:creationId xmlns:a16="http://schemas.microsoft.com/office/drawing/2014/main" id="{E4857EC8-A7BD-F4EA-AC9D-55DFE67C1625}"/>
              </a:ext>
            </a:extLst>
          </p:cNvPr>
          <p:cNvSpPr txBox="1">
            <a:spLocks/>
          </p:cNvSpPr>
          <p:nvPr/>
        </p:nvSpPr>
        <p:spPr>
          <a:xfrm>
            <a:off x="283015" y="6528338"/>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hlinkClick r:id="rId6">
                  <a:extLst>
                    <a:ext uri="{A12FA001-AC4F-418D-AE19-62706E023703}">
                      <ahyp:hlinkClr xmlns:ahyp="http://schemas.microsoft.com/office/drawing/2018/hyperlinkcolor" val="tx"/>
                    </a:ext>
                  </a:extLst>
                </a:hlinkClick>
              </a:rPr>
              <a:t>http://www.cesmii.org/education</a:t>
            </a: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9019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7BAFE8F0-62B4-C639-86C0-511D8FB919D9}"/>
              </a:ext>
            </a:extLst>
          </p:cNvPr>
          <p:cNvSpPr txBox="1">
            <a:spLocks/>
          </p:cNvSpPr>
          <p:nvPr/>
        </p:nvSpPr>
        <p:spPr>
          <a:xfrm>
            <a:off x="1377950" y="2251181"/>
            <a:ext cx="9398000" cy="2248958"/>
          </a:xfrm>
          <a:prstGeom prst="rect">
            <a:avLst/>
          </a:prstGeom>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60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a:ea typeface="+mn-ea"/>
                <a:cs typeface="+mn-cs"/>
              </a:rPr>
              <a:t>Thank you. </a:t>
            </a:r>
          </a:p>
        </p:txBody>
      </p:sp>
      <p:pic>
        <p:nvPicPr>
          <p:cNvPr id="5" name="Picture 4">
            <a:extLst>
              <a:ext uri="{FF2B5EF4-FFF2-40B4-BE49-F238E27FC236}">
                <a16:creationId xmlns:a16="http://schemas.microsoft.com/office/drawing/2014/main" id="{AC32B664-ECC3-16FD-A90D-19466FB651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12472" y="3759989"/>
            <a:ext cx="14532349" cy="4574311"/>
          </a:xfrm>
          <a:prstGeom prst="rect">
            <a:avLst/>
          </a:prstGeom>
        </p:spPr>
      </p:pic>
      <p:pic>
        <p:nvPicPr>
          <p:cNvPr id="6" name="Picture 5">
            <a:extLst>
              <a:ext uri="{FF2B5EF4-FFF2-40B4-BE49-F238E27FC236}">
                <a16:creationId xmlns:a16="http://schemas.microsoft.com/office/drawing/2014/main" id="{CF308E24-FC40-A503-2158-2656CC1D5D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2175" y="1706771"/>
            <a:ext cx="2012355" cy="646330"/>
          </a:xfrm>
          <a:prstGeom prst="rect">
            <a:avLst/>
          </a:prstGeom>
        </p:spPr>
      </p:pic>
      <p:sp>
        <p:nvSpPr>
          <p:cNvPr id="2" name="Slide Number Placeholder 5">
            <a:extLst>
              <a:ext uri="{FF2B5EF4-FFF2-40B4-BE49-F238E27FC236}">
                <a16:creationId xmlns:a16="http://schemas.microsoft.com/office/drawing/2014/main" id="{DACA7380-A9D1-EC9A-2296-B903D9B9A25E}"/>
              </a:ext>
            </a:extLst>
          </p:cNvPr>
          <p:cNvSpPr txBox="1">
            <a:spLocks/>
          </p:cNvSpPr>
          <p:nvPr/>
        </p:nvSpPr>
        <p:spPr>
          <a:xfrm>
            <a:off x="2208727" y="4351809"/>
            <a:ext cx="7778839"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hlinkClick r:id="rId4">
                  <a:extLst>
                    <a:ext uri="{A12FA001-AC4F-418D-AE19-62706E023703}">
                      <ahyp:hlinkClr xmlns:ahyp="http://schemas.microsoft.com/office/drawing/2018/hyperlinkcolor" val="tx"/>
                    </a:ext>
                  </a:extLst>
                </a:hlinkClick>
              </a:rPr>
              <a:t>http://www.cesmii.org/education</a:t>
            </a: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education@cesmii.org</a:t>
            </a:r>
          </a:p>
        </p:txBody>
      </p:sp>
    </p:spTree>
    <p:extLst>
      <p:ext uri="{BB962C8B-B14F-4D97-AF65-F5344CB8AC3E}">
        <p14:creationId xmlns:p14="http://schemas.microsoft.com/office/powerpoint/2010/main" val="384392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2A0A8FF-4697-ED58-8ECC-93C6BA5EFBF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5" name="Parallelogram 44">
            <a:extLst>
              <a:ext uri="{FF2B5EF4-FFF2-40B4-BE49-F238E27FC236}">
                <a16:creationId xmlns:a16="http://schemas.microsoft.com/office/drawing/2014/main" id="{0CB25FB1-3565-9642-8CB6-F84CEF3ABACF}"/>
              </a:ext>
            </a:extLst>
          </p:cNvPr>
          <p:cNvSpPr/>
          <p:nvPr/>
        </p:nvSpPr>
        <p:spPr>
          <a:xfrm>
            <a:off x="6292461" y="-30162"/>
            <a:ext cx="5923363" cy="6911751"/>
          </a:xfrm>
          <a:custGeom>
            <a:avLst/>
            <a:gdLst>
              <a:gd name="connsiteX0" fmla="*/ 0 w 9347872"/>
              <a:gd name="connsiteY0" fmla="*/ 6888163 h 6888163"/>
              <a:gd name="connsiteX1" fmla="*/ 2833515 w 9347872"/>
              <a:gd name="connsiteY1" fmla="*/ 0 h 6888163"/>
              <a:gd name="connsiteX2" fmla="*/ 9347872 w 9347872"/>
              <a:gd name="connsiteY2" fmla="*/ 0 h 6888163"/>
              <a:gd name="connsiteX3" fmla="*/ 6514357 w 9347872"/>
              <a:gd name="connsiteY3" fmla="*/ 6888163 h 6888163"/>
              <a:gd name="connsiteX4" fmla="*/ 0 w 9347872"/>
              <a:gd name="connsiteY4" fmla="*/ 6888163 h 6888163"/>
              <a:gd name="connsiteX0" fmla="*/ 0 w 6514357"/>
              <a:gd name="connsiteY0" fmla="*/ 6888163 h 6888163"/>
              <a:gd name="connsiteX1" fmla="*/ 2833515 w 6514357"/>
              <a:gd name="connsiteY1" fmla="*/ 0 h 6888163"/>
              <a:gd name="connsiteX2" fmla="*/ 6495490 w 6514357"/>
              <a:gd name="connsiteY2" fmla="*/ 0 h 6888163"/>
              <a:gd name="connsiteX3" fmla="*/ 6514357 w 6514357"/>
              <a:gd name="connsiteY3" fmla="*/ 6888163 h 6888163"/>
              <a:gd name="connsiteX4" fmla="*/ 0 w 6514357"/>
              <a:gd name="connsiteY4" fmla="*/ 6888163 h 6888163"/>
              <a:gd name="connsiteX0" fmla="*/ 0 w 6495490"/>
              <a:gd name="connsiteY0" fmla="*/ 6888163 h 6901811"/>
              <a:gd name="connsiteX1" fmla="*/ 2833515 w 6495490"/>
              <a:gd name="connsiteY1" fmla="*/ 0 h 6901811"/>
              <a:gd name="connsiteX2" fmla="*/ 6495490 w 6495490"/>
              <a:gd name="connsiteY2" fmla="*/ 0 h 6901811"/>
              <a:gd name="connsiteX3" fmla="*/ 5941151 w 6495490"/>
              <a:gd name="connsiteY3" fmla="*/ 6901811 h 6901811"/>
              <a:gd name="connsiteX4" fmla="*/ 0 w 6495490"/>
              <a:gd name="connsiteY4" fmla="*/ 6888163 h 6901811"/>
              <a:gd name="connsiteX0" fmla="*/ 0 w 6017818"/>
              <a:gd name="connsiteY0" fmla="*/ 6888163 h 6901811"/>
              <a:gd name="connsiteX1" fmla="*/ 2833515 w 6017818"/>
              <a:gd name="connsiteY1" fmla="*/ 0 h 6901811"/>
              <a:gd name="connsiteX2" fmla="*/ 6017818 w 6017818"/>
              <a:gd name="connsiteY2" fmla="*/ 0 h 6901811"/>
              <a:gd name="connsiteX3" fmla="*/ 5941151 w 6017818"/>
              <a:gd name="connsiteY3" fmla="*/ 6901811 h 6901811"/>
              <a:gd name="connsiteX4" fmla="*/ 0 w 6017818"/>
              <a:gd name="connsiteY4" fmla="*/ 6888163 h 6901811"/>
              <a:gd name="connsiteX0" fmla="*/ 0 w 5941151"/>
              <a:gd name="connsiteY0" fmla="*/ 6888163 h 6901811"/>
              <a:gd name="connsiteX1" fmla="*/ 2833515 w 5941151"/>
              <a:gd name="connsiteY1" fmla="*/ 0 h 6901811"/>
              <a:gd name="connsiteX2" fmla="*/ 5881341 w 5941151"/>
              <a:gd name="connsiteY2" fmla="*/ 40944 h 6901811"/>
              <a:gd name="connsiteX3" fmla="*/ 5941151 w 5941151"/>
              <a:gd name="connsiteY3" fmla="*/ 6901811 h 6901811"/>
              <a:gd name="connsiteX4" fmla="*/ 0 w 5941151"/>
              <a:gd name="connsiteY4" fmla="*/ 6888163 h 6901811"/>
              <a:gd name="connsiteX0" fmla="*/ 0 w 5941151"/>
              <a:gd name="connsiteY0" fmla="*/ 6888163 h 6901811"/>
              <a:gd name="connsiteX1" fmla="*/ 2833515 w 5941151"/>
              <a:gd name="connsiteY1" fmla="*/ 0 h 6901811"/>
              <a:gd name="connsiteX2" fmla="*/ 5458261 w 5941151"/>
              <a:gd name="connsiteY2" fmla="*/ 0 h 6901811"/>
              <a:gd name="connsiteX3" fmla="*/ 5941151 w 5941151"/>
              <a:gd name="connsiteY3" fmla="*/ 6901811 h 6901811"/>
              <a:gd name="connsiteX4" fmla="*/ 0 w 5941151"/>
              <a:gd name="connsiteY4" fmla="*/ 6888163 h 6901811"/>
              <a:gd name="connsiteX0" fmla="*/ 0 w 5941151"/>
              <a:gd name="connsiteY0" fmla="*/ 6888163 h 6901811"/>
              <a:gd name="connsiteX1" fmla="*/ 2833515 w 5941151"/>
              <a:gd name="connsiteY1" fmla="*/ 0 h 6901811"/>
              <a:gd name="connsiteX2" fmla="*/ 5922285 w 5941151"/>
              <a:gd name="connsiteY2" fmla="*/ 13648 h 6901811"/>
              <a:gd name="connsiteX3" fmla="*/ 5941151 w 5941151"/>
              <a:gd name="connsiteY3" fmla="*/ 6901811 h 6901811"/>
              <a:gd name="connsiteX4" fmla="*/ 0 w 5941151"/>
              <a:gd name="connsiteY4" fmla="*/ 6888163 h 6901811"/>
              <a:gd name="connsiteX0" fmla="*/ 0 w 5922405"/>
              <a:gd name="connsiteY0" fmla="*/ 6888163 h 6911750"/>
              <a:gd name="connsiteX1" fmla="*/ 2833515 w 5922405"/>
              <a:gd name="connsiteY1" fmla="*/ 0 h 6911750"/>
              <a:gd name="connsiteX2" fmla="*/ 5922285 w 5922405"/>
              <a:gd name="connsiteY2" fmla="*/ 13648 h 6911750"/>
              <a:gd name="connsiteX3" fmla="*/ 5692672 w 5922405"/>
              <a:gd name="connsiteY3" fmla="*/ 6911750 h 6911750"/>
              <a:gd name="connsiteX4" fmla="*/ 0 w 5922405"/>
              <a:gd name="connsiteY4" fmla="*/ 6888163 h 6911750"/>
              <a:gd name="connsiteX0" fmla="*/ 0 w 5923363"/>
              <a:gd name="connsiteY0" fmla="*/ 6888163 h 6911750"/>
              <a:gd name="connsiteX1" fmla="*/ 2833515 w 5923363"/>
              <a:gd name="connsiteY1" fmla="*/ 0 h 6911750"/>
              <a:gd name="connsiteX2" fmla="*/ 5922285 w 5923363"/>
              <a:gd name="connsiteY2" fmla="*/ 13648 h 6911750"/>
              <a:gd name="connsiteX3" fmla="*/ 5911332 w 5923363"/>
              <a:gd name="connsiteY3" fmla="*/ 6911750 h 6911750"/>
              <a:gd name="connsiteX4" fmla="*/ 0 w 5923363"/>
              <a:gd name="connsiteY4" fmla="*/ 6888163 h 691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363" h="6911750">
                <a:moveTo>
                  <a:pt x="0" y="6888163"/>
                </a:moveTo>
                <a:lnTo>
                  <a:pt x="2833515" y="0"/>
                </a:lnTo>
                <a:lnTo>
                  <a:pt x="5922285" y="13648"/>
                </a:lnTo>
                <a:cubicBezTo>
                  <a:pt x="5928574" y="2309702"/>
                  <a:pt x="5905043" y="4615696"/>
                  <a:pt x="5911332" y="6911750"/>
                </a:cubicBezTo>
                <a:lnTo>
                  <a:pt x="0" y="68881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srgbClr val="FFFFFF"/>
              </a:solidFill>
              <a:latin typeface="Arial" panose="020B0604020202020204"/>
            </a:endParaRPr>
          </a:p>
        </p:txBody>
      </p:sp>
      <p:sp>
        <p:nvSpPr>
          <p:cNvPr id="5" name="Title 11">
            <a:extLst>
              <a:ext uri="{FF2B5EF4-FFF2-40B4-BE49-F238E27FC236}">
                <a16:creationId xmlns:a16="http://schemas.microsoft.com/office/drawing/2014/main" id="{6452681C-6E07-9C42-B656-F305E177056E}"/>
              </a:ext>
            </a:extLst>
          </p:cNvPr>
          <p:cNvSpPr txBox="1">
            <a:spLocks/>
          </p:cNvSpPr>
          <p:nvPr/>
        </p:nvSpPr>
        <p:spPr>
          <a:xfrm>
            <a:off x="2655888" y="436669"/>
            <a:ext cx="10515600" cy="9860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77">
              <a:defRPr/>
            </a:pPr>
            <a:r>
              <a:rPr lang="en-ID" sz="4000" dirty="0">
                <a:solidFill>
                  <a:srgbClr val="FFFFFF"/>
                </a:solidFill>
                <a:latin typeface="Arial" panose="020B0604020202020204"/>
              </a:rPr>
              <a:t>mission. strategy. role.</a:t>
            </a:r>
          </a:p>
        </p:txBody>
      </p:sp>
      <p:sp>
        <p:nvSpPr>
          <p:cNvPr id="6" name="Text Placeholder 12">
            <a:extLst>
              <a:ext uri="{FF2B5EF4-FFF2-40B4-BE49-F238E27FC236}">
                <a16:creationId xmlns:a16="http://schemas.microsoft.com/office/drawing/2014/main" id="{CB3DE1D9-8BF6-D44C-8794-9757B12F41E9}"/>
              </a:ext>
            </a:extLst>
          </p:cNvPr>
          <p:cNvSpPr txBox="1">
            <a:spLocks/>
          </p:cNvSpPr>
          <p:nvPr/>
        </p:nvSpPr>
        <p:spPr>
          <a:xfrm>
            <a:off x="444951" y="1615403"/>
            <a:ext cx="7595464" cy="801336"/>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buNone/>
              <a:defRPr/>
            </a:pPr>
            <a:r>
              <a:rPr lang="en-ID" sz="2400" dirty="0">
                <a:solidFill>
                  <a:srgbClr val="FFFFFF"/>
                </a:solidFill>
                <a:latin typeface="Arial" panose="020B0604020202020204"/>
              </a:rPr>
              <a:t>Driving the </a:t>
            </a:r>
            <a:r>
              <a:rPr lang="en-ID" sz="2400" b="1" dirty="0">
                <a:solidFill>
                  <a:srgbClr val="FFFFFF"/>
                </a:solidFill>
                <a:latin typeface="Arial" panose="020B0604020202020204"/>
              </a:rPr>
              <a:t>next wave</a:t>
            </a:r>
            <a:r>
              <a:rPr lang="en-ID" sz="2400" dirty="0">
                <a:solidFill>
                  <a:srgbClr val="FFFFFF"/>
                </a:solidFill>
                <a:latin typeface="Arial" panose="020B0604020202020204"/>
              </a:rPr>
              <a:t> of manufacturing productivity, energy productivity, sustainability and competitiveness through smart manufacturing innovation.</a:t>
            </a:r>
          </a:p>
        </p:txBody>
      </p:sp>
      <p:sp>
        <p:nvSpPr>
          <p:cNvPr id="9" name="TextBox 8">
            <a:extLst>
              <a:ext uri="{FF2B5EF4-FFF2-40B4-BE49-F238E27FC236}">
                <a16:creationId xmlns:a16="http://schemas.microsoft.com/office/drawing/2014/main" id="{BFBD269A-3E1D-5F45-A61C-F18C0FFF77BC}"/>
              </a:ext>
            </a:extLst>
          </p:cNvPr>
          <p:cNvSpPr txBox="1"/>
          <p:nvPr/>
        </p:nvSpPr>
        <p:spPr>
          <a:xfrm>
            <a:off x="2215554" y="5000328"/>
            <a:ext cx="4495581" cy="1323439"/>
          </a:xfrm>
          <a:prstGeom prst="rect">
            <a:avLst/>
          </a:prstGeom>
          <a:noFill/>
        </p:spPr>
        <p:txBody>
          <a:bodyPr wrap="square" rtlCol="0">
            <a:spAutoFit/>
          </a:bodyPr>
          <a:lstStyle/>
          <a:p>
            <a:pPr defTabSz="914377">
              <a:defRPr/>
            </a:pPr>
            <a:r>
              <a:rPr lang="en-US" sz="1600" dirty="0">
                <a:solidFill>
                  <a:srgbClr val="FFFFFF"/>
                </a:solidFill>
                <a:latin typeface="Arial" panose="020B0604020202020204"/>
              </a:rPr>
              <a:t>Fund the Innovation and Education necessary to </a:t>
            </a:r>
            <a:r>
              <a:rPr lang="en-US" sz="1600" b="1" dirty="0">
                <a:solidFill>
                  <a:srgbClr val="FFFFFF"/>
                </a:solidFill>
                <a:latin typeface="Arial" panose="020B0604020202020204"/>
              </a:rPr>
              <a:t>dramatically</a:t>
            </a:r>
            <a:r>
              <a:rPr lang="en-US" sz="1600" dirty="0">
                <a:solidFill>
                  <a:srgbClr val="FFFFFF"/>
                </a:solidFill>
                <a:latin typeface="Arial" panose="020B0604020202020204"/>
              </a:rPr>
              <a:t> reduce the </a:t>
            </a:r>
            <a:r>
              <a:rPr lang="en-US" sz="1600" b="1" dirty="0">
                <a:solidFill>
                  <a:srgbClr val="FFFFFF"/>
                </a:solidFill>
                <a:latin typeface="Arial" panose="020B0604020202020204"/>
              </a:rPr>
              <a:t>cost</a:t>
            </a:r>
            <a:r>
              <a:rPr lang="en-US" sz="1600" dirty="0">
                <a:solidFill>
                  <a:srgbClr val="FFFFFF"/>
                </a:solidFill>
                <a:latin typeface="Arial" panose="020B0604020202020204"/>
              </a:rPr>
              <a:t> &amp; </a:t>
            </a:r>
            <a:r>
              <a:rPr lang="en-US" sz="1600" b="1" dirty="0">
                <a:solidFill>
                  <a:srgbClr val="FFFFFF"/>
                </a:solidFill>
                <a:latin typeface="Arial" panose="020B0604020202020204"/>
              </a:rPr>
              <a:t>complexity</a:t>
            </a:r>
            <a:r>
              <a:rPr lang="en-US" sz="1600" dirty="0">
                <a:solidFill>
                  <a:srgbClr val="FFFFFF"/>
                </a:solidFill>
                <a:latin typeface="Arial" panose="020B0604020202020204"/>
              </a:rPr>
              <a:t> of using</a:t>
            </a:r>
            <a:r>
              <a:rPr lang="en-US" sz="1600" b="1" dirty="0">
                <a:solidFill>
                  <a:srgbClr val="FFFFFF"/>
                </a:solidFill>
                <a:latin typeface="Arial" panose="020B0604020202020204"/>
              </a:rPr>
              <a:t> real time data </a:t>
            </a:r>
            <a:r>
              <a:rPr lang="en-US" sz="1600" dirty="0">
                <a:solidFill>
                  <a:srgbClr val="FFFFFF"/>
                </a:solidFill>
                <a:latin typeface="Arial" panose="020B0604020202020204"/>
              </a:rPr>
              <a:t>from operations to drive </a:t>
            </a:r>
            <a:r>
              <a:rPr lang="en-US" sz="1600" b="1" dirty="0">
                <a:solidFill>
                  <a:srgbClr val="FFFFFF"/>
                </a:solidFill>
                <a:latin typeface="Arial" panose="020B0604020202020204"/>
              </a:rPr>
              <a:t>revenue</a:t>
            </a:r>
            <a:r>
              <a:rPr lang="en-US" sz="1600" dirty="0">
                <a:solidFill>
                  <a:srgbClr val="FFFFFF"/>
                </a:solidFill>
                <a:latin typeface="Arial" panose="020B0604020202020204"/>
              </a:rPr>
              <a:t> &amp; </a:t>
            </a:r>
            <a:r>
              <a:rPr lang="en-US" sz="1600" b="1" dirty="0">
                <a:solidFill>
                  <a:srgbClr val="FFFFFF"/>
                </a:solidFill>
                <a:latin typeface="Arial" panose="020B0604020202020204"/>
              </a:rPr>
              <a:t>cost</a:t>
            </a:r>
            <a:r>
              <a:rPr lang="en-US" sz="1600" dirty="0">
                <a:solidFill>
                  <a:srgbClr val="FFFFFF"/>
                </a:solidFill>
                <a:latin typeface="Arial" panose="020B0604020202020204"/>
              </a:rPr>
              <a:t> </a:t>
            </a:r>
            <a:r>
              <a:rPr lang="en-US" sz="1600" b="1" dirty="0">
                <a:solidFill>
                  <a:srgbClr val="FFFFFF"/>
                </a:solidFill>
                <a:latin typeface="Arial" panose="020B0604020202020204"/>
              </a:rPr>
              <a:t>improvements</a:t>
            </a:r>
            <a:r>
              <a:rPr lang="en-US" sz="1600" dirty="0">
                <a:solidFill>
                  <a:srgbClr val="FFFFFF"/>
                </a:solidFill>
                <a:latin typeface="Arial" panose="020B0604020202020204"/>
              </a:rPr>
              <a:t> and </a:t>
            </a:r>
            <a:r>
              <a:rPr lang="en-US" sz="1600" b="1" dirty="0">
                <a:solidFill>
                  <a:srgbClr val="FFFFFF"/>
                </a:solidFill>
                <a:latin typeface="Arial" panose="020B0604020202020204"/>
              </a:rPr>
              <a:t>generate cash.</a:t>
            </a:r>
          </a:p>
        </p:txBody>
      </p:sp>
      <p:cxnSp>
        <p:nvCxnSpPr>
          <p:cNvPr id="16" name="Straight Connector 15">
            <a:extLst>
              <a:ext uri="{FF2B5EF4-FFF2-40B4-BE49-F238E27FC236}">
                <a16:creationId xmlns:a16="http://schemas.microsoft.com/office/drawing/2014/main" id="{AF4531E3-2AB4-474F-8F63-B265E0873027}"/>
              </a:ext>
            </a:extLst>
          </p:cNvPr>
          <p:cNvCxnSpPr>
            <a:cxnSpLocks/>
          </p:cNvCxnSpPr>
          <p:nvPr/>
        </p:nvCxnSpPr>
        <p:spPr>
          <a:xfrm flipH="1">
            <a:off x="552418" y="1340819"/>
            <a:ext cx="1298329" cy="0"/>
          </a:xfrm>
          <a:prstGeom prst="line">
            <a:avLst/>
          </a:prstGeom>
          <a:ln w="12700">
            <a:solidFill>
              <a:schemeClr val="bg1"/>
            </a:solidFill>
          </a:ln>
          <a:effectLst>
            <a:outerShdw blurRad="330200" dist="50800" dir="5400000" sx="107000" sy="107000" algn="ctr" rotWithShape="0">
              <a:srgbClr val="000000">
                <a:alpha val="64000"/>
              </a:srgbClr>
            </a:outerShdw>
          </a:effectLst>
        </p:spPr>
        <p:style>
          <a:lnRef idx="1">
            <a:schemeClr val="accent1"/>
          </a:lnRef>
          <a:fillRef idx="0">
            <a:schemeClr val="accent1"/>
          </a:fillRef>
          <a:effectRef idx="0">
            <a:schemeClr val="accent1"/>
          </a:effectRef>
          <a:fontRef idx="minor">
            <a:schemeClr val="tx1"/>
          </a:fontRef>
        </p:style>
      </p:cxnSp>
      <p:sp>
        <p:nvSpPr>
          <p:cNvPr id="20" name="Title 11">
            <a:extLst>
              <a:ext uri="{FF2B5EF4-FFF2-40B4-BE49-F238E27FC236}">
                <a16:creationId xmlns:a16="http://schemas.microsoft.com/office/drawing/2014/main" id="{7AF72403-E879-D94E-99B2-02DDA01AA2EA}"/>
              </a:ext>
            </a:extLst>
          </p:cNvPr>
          <p:cNvSpPr txBox="1">
            <a:spLocks/>
          </p:cNvSpPr>
          <p:nvPr/>
        </p:nvSpPr>
        <p:spPr>
          <a:xfrm>
            <a:off x="-716722" y="4945049"/>
            <a:ext cx="2636847" cy="9860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914377">
              <a:defRPr/>
            </a:pPr>
            <a:r>
              <a:rPr lang="en-ID" dirty="0">
                <a:solidFill>
                  <a:srgbClr val="FFFFFF"/>
                </a:solidFill>
                <a:latin typeface="Arial" panose="020B0604020202020204"/>
              </a:rPr>
              <a:t>How</a:t>
            </a:r>
            <a:r>
              <a:rPr lang="en-ID" b="1" dirty="0">
                <a:solidFill>
                  <a:srgbClr val="FFFFFF"/>
                </a:solidFill>
                <a:latin typeface="Arial" panose="020B0604020202020204"/>
              </a:rPr>
              <a:t>.</a:t>
            </a:r>
            <a:endParaRPr lang="en-ID" dirty="0">
              <a:solidFill>
                <a:srgbClr val="FFFFFF"/>
              </a:solidFill>
              <a:latin typeface="Arial" panose="020B0604020202020204"/>
            </a:endParaRPr>
          </a:p>
        </p:txBody>
      </p:sp>
      <p:cxnSp>
        <p:nvCxnSpPr>
          <p:cNvPr id="24" name="Straight Connector 23">
            <a:extLst>
              <a:ext uri="{FF2B5EF4-FFF2-40B4-BE49-F238E27FC236}">
                <a16:creationId xmlns:a16="http://schemas.microsoft.com/office/drawing/2014/main" id="{8EC68EE6-F378-4E4F-89A9-A3A64EA98784}"/>
              </a:ext>
            </a:extLst>
          </p:cNvPr>
          <p:cNvCxnSpPr>
            <a:cxnSpLocks/>
          </p:cNvCxnSpPr>
          <p:nvPr/>
        </p:nvCxnSpPr>
        <p:spPr>
          <a:xfrm flipV="1">
            <a:off x="2044463" y="5151719"/>
            <a:ext cx="0" cy="1005840"/>
          </a:xfrm>
          <a:prstGeom prst="line">
            <a:avLst/>
          </a:prstGeom>
          <a:ln w="12700">
            <a:solidFill>
              <a:schemeClr val="bg1"/>
            </a:solidFill>
          </a:ln>
          <a:effectLst>
            <a:outerShdw blurRad="330200" dist="50800" dir="5400000" sx="107000" sy="107000" algn="ctr" rotWithShape="0">
              <a:srgbClr val="000000">
                <a:alpha val="64000"/>
              </a:srgbClr>
            </a:outerShdw>
          </a:effectLst>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CE2ACD55-F462-EE4A-8206-96064FB09A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2418" y="472598"/>
            <a:ext cx="1780492" cy="482460"/>
          </a:xfrm>
          <a:prstGeom prst="rect">
            <a:avLst/>
          </a:prstGeom>
        </p:spPr>
      </p:pic>
      <p:sp>
        <p:nvSpPr>
          <p:cNvPr id="27" name="TextBox 26">
            <a:extLst>
              <a:ext uri="{FF2B5EF4-FFF2-40B4-BE49-F238E27FC236}">
                <a16:creationId xmlns:a16="http://schemas.microsoft.com/office/drawing/2014/main" id="{23D98B7A-93E8-BE4D-B521-C1CDE7F2C46C}"/>
              </a:ext>
            </a:extLst>
          </p:cNvPr>
          <p:cNvSpPr txBox="1"/>
          <p:nvPr/>
        </p:nvSpPr>
        <p:spPr>
          <a:xfrm>
            <a:off x="444951" y="3239424"/>
            <a:ext cx="1189717" cy="577850"/>
          </a:xfrm>
          <a:prstGeom prst="rect">
            <a:avLst/>
          </a:prstGeom>
          <a:noFill/>
        </p:spPr>
        <p:txBody>
          <a:bodyPr wrap="square" rtlCol="0">
            <a:spAutoFit/>
          </a:bodyPr>
          <a:lstStyle/>
          <a:p>
            <a:pPr defTabSz="914377">
              <a:lnSpc>
                <a:spcPct val="150000"/>
              </a:lnSpc>
              <a:defRPr/>
            </a:pPr>
            <a:r>
              <a:rPr lang="en-US" sz="2400" b="1" dirty="0">
                <a:solidFill>
                  <a:srgbClr val="FFFFFF"/>
                </a:solidFill>
                <a:latin typeface="Arial" panose="020B0604020202020204"/>
              </a:rPr>
              <a:t>2017</a:t>
            </a:r>
          </a:p>
        </p:txBody>
      </p:sp>
      <p:sp>
        <p:nvSpPr>
          <p:cNvPr id="28" name="TextBox 27">
            <a:extLst>
              <a:ext uri="{FF2B5EF4-FFF2-40B4-BE49-F238E27FC236}">
                <a16:creationId xmlns:a16="http://schemas.microsoft.com/office/drawing/2014/main" id="{F056CD6C-A9BF-1349-A7D2-CD7594C2E465}"/>
              </a:ext>
            </a:extLst>
          </p:cNvPr>
          <p:cNvSpPr txBox="1"/>
          <p:nvPr/>
        </p:nvSpPr>
        <p:spPr>
          <a:xfrm>
            <a:off x="444951" y="3786969"/>
            <a:ext cx="1825909" cy="584775"/>
          </a:xfrm>
          <a:prstGeom prst="rect">
            <a:avLst/>
          </a:prstGeom>
          <a:noFill/>
        </p:spPr>
        <p:txBody>
          <a:bodyPr wrap="square" rtlCol="0">
            <a:spAutoFit/>
          </a:bodyPr>
          <a:lstStyle/>
          <a:p>
            <a:pPr defTabSz="914377">
              <a:defRPr/>
            </a:pPr>
            <a:r>
              <a:rPr lang="en-US" sz="1600" dirty="0">
                <a:solidFill>
                  <a:srgbClr val="FFFFFF"/>
                </a:solidFill>
                <a:latin typeface="Arial" panose="020B0604020202020204"/>
              </a:rPr>
              <a:t>Founded by </a:t>
            </a:r>
            <a:br>
              <a:rPr lang="en-US" sz="1600" dirty="0">
                <a:solidFill>
                  <a:srgbClr val="FFFFFF"/>
                </a:solidFill>
                <a:latin typeface="Arial" panose="020B0604020202020204"/>
              </a:rPr>
            </a:br>
            <a:r>
              <a:rPr lang="en-US" sz="1600" dirty="0">
                <a:solidFill>
                  <a:srgbClr val="FFFFFF"/>
                </a:solidFill>
                <a:latin typeface="Arial" panose="020B0604020202020204"/>
              </a:rPr>
              <a:t>the D.O.E.</a:t>
            </a:r>
          </a:p>
        </p:txBody>
      </p:sp>
      <p:sp>
        <p:nvSpPr>
          <p:cNvPr id="29" name="TextBox 28">
            <a:extLst>
              <a:ext uri="{FF2B5EF4-FFF2-40B4-BE49-F238E27FC236}">
                <a16:creationId xmlns:a16="http://schemas.microsoft.com/office/drawing/2014/main" id="{85165BA3-AF74-2149-90F0-D4C765471FEB}"/>
              </a:ext>
            </a:extLst>
          </p:cNvPr>
          <p:cNvSpPr txBox="1"/>
          <p:nvPr/>
        </p:nvSpPr>
        <p:spPr>
          <a:xfrm>
            <a:off x="2473797" y="3239424"/>
            <a:ext cx="1386428" cy="577850"/>
          </a:xfrm>
          <a:prstGeom prst="rect">
            <a:avLst/>
          </a:prstGeom>
          <a:noFill/>
        </p:spPr>
        <p:txBody>
          <a:bodyPr wrap="square" rtlCol="0">
            <a:spAutoFit/>
          </a:bodyPr>
          <a:lstStyle/>
          <a:p>
            <a:pPr defTabSz="914377">
              <a:lnSpc>
                <a:spcPct val="150000"/>
              </a:lnSpc>
              <a:defRPr/>
            </a:pPr>
            <a:r>
              <a:rPr lang="en-US" sz="2400" b="1" dirty="0">
                <a:solidFill>
                  <a:srgbClr val="FFFFFF"/>
                </a:solidFill>
                <a:latin typeface="Arial" panose="020B0604020202020204"/>
              </a:rPr>
              <a:t>$140M+</a:t>
            </a:r>
          </a:p>
        </p:txBody>
      </p:sp>
      <p:sp>
        <p:nvSpPr>
          <p:cNvPr id="30" name="TextBox 29">
            <a:extLst>
              <a:ext uri="{FF2B5EF4-FFF2-40B4-BE49-F238E27FC236}">
                <a16:creationId xmlns:a16="http://schemas.microsoft.com/office/drawing/2014/main" id="{18CDE565-6E2A-1E42-82F6-13B603C2D053}"/>
              </a:ext>
            </a:extLst>
          </p:cNvPr>
          <p:cNvSpPr txBox="1"/>
          <p:nvPr/>
        </p:nvSpPr>
        <p:spPr>
          <a:xfrm>
            <a:off x="2473796" y="3786969"/>
            <a:ext cx="2041517" cy="584775"/>
          </a:xfrm>
          <a:prstGeom prst="rect">
            <a:avLst/>
          </a:prstGeom>
          <a:noFill/>
        </p:spPr>
        <p:txBody>
          <a:bodyPr wrap="square" rtlCol="0">
            <a:spAutoFit/>
          </a:bodyPr>
          <a:lstStyle/>
          <a:p>
            <a:pPr defTabSz="914377">
              <a:defRPr/>
            </a:pPr>
            <a:r>
              <a:rPr lang="en-US" sz="1600" dirty="0">
                <a:solidFill>
                  <a:srgbClr val="FFFFFF"/>
                </a:solidFill>
                <a:latin typeface="Arial" panose="020B0604020202020204"/>
              </a:rPr>
              <a:t>Private/public partnership</a:t>
            </a:r>
          </a:p>
        </p:txBody>
      </p:sp>
      <p:sp>
        <p:nvSpPr>
          <p:cNvPr id="47" name="Parallelogram 3">
            <a:extLst>
              <a:ext uri="{FF2B5EF4-FFF2-40B4-BE49-F238E27FC236}">
                <a16:creationId xmlns:a16="http://schemas.microsoft.com/office/drawing/2014/main" id="{A87DF592-3D31-684D-A34B-13BEDC86E692}"/>
              </a:ext>
            </a:extLst>
          </p:cNvPr>
          <p:cNvSpPr/>
          <p:nvPr/>
        </p:nvSpPr>
        <p:spPr>
          <a:xfrm>
            <a:off x="1" y="6525492"/>
            <a:ext cx="11442807"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srgbClr val="FFFFFF"/>
              </a:solidFill>
              <a:latin typeface="Arial" panose="020B0604020202020204"/>
            </a:endParaRPr>
          </a:p>
        </p:txBody>
      </p:sp>
      <p:sp>
        <p:nvSpPr>
          <p:cNvPr id="48" name="Slide Number Placeholder 5">
            <a:extLst>
              <a:ext uri="{FF2B5EF4-FFF2-40B4-BE49-F238E27FC236}">
                <a16:creationId xmlns:a16="http://schemas.microsoft.com/office/drawing/2014/main" id="{A9924A22-94EB-FC40-9337-E1B48043ED07}"/>
              </a:ext>
            </a:extLst>
          </p:cNvPr>
          <p:cNvSpPr txBox="1">
            <a:spLocks/>
          </p:cNvSpPr>
          <p:nvPr/>
        </p:nvSpPr>
        <p:spPr>
          <a:xfrm>
            <a:off x="9076143" y="651257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fld id="{E3813BF9-5145-4417-B95D-FA8627973885}" type="slidenum">
              <a:rPr lang="en-US">
                <a:solidFill>
                  <a:srgbClr val="58575A">
                    <a:lumMod val="40000"/>
                    <a:lumOff val="60000"/>
                  </a:srgbClr>
                </a:solidFill>
                <a:latin typeface="Arial" panose="020B0604020202020204"/>
              </a:rPr>
              <a:pPr defTabSz="914377">
                <a:defRPr/>
              </a:pPr>
              <a:t>4</a:t>
            </a:fld>
            <a:endParaRPr lang="en-US" dirty="0">
              <a:solidFill>
                <a:srgbClr val="58575A">
                  <a:lumMod val="40000"/>
                  <a:lumOff val="60000"/>
                </a:srgbClr>
              </a:solidFill>
              <a:latin typeface="Arial" panose="020B0604020202020204"/>
            </a:endParaRPr>
          </a:p>
        </p:txBody>
      </p:sp>
      <p:pic>
        <p:nvPicPr>
          <p:cNvPr id="50" name="Picture 49">
            <a:extLst>
              <a:ext uri="{FF2B5EF4-FFF2-40B4-BE49-F238E27FC236}">
                <a16:creationId xmlns:a16="http://schemas.microsoft.com/office/drawing/2014/main" id="{2E7FB572-EC1A-A544-9C38-7AD31FF440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51" name="TextBox 50">
            <a:extLst>
              <a:ext uri="{FF2B5EF4-FFF2-40B4-BE49-F238E27FC236}">
                <a16:creationId xmlns:a16="http://schemas.microsoft.com/office/drawing/2014/main" id="{085FFB17-70C7-1943-B8B8-47AA31C3B65B}"/>
              </a:ext>
            </a:extLst>
          </p:cNvPr>
          <p:cNvSpPr txBox="1"/>
          <p:nvPr/>
        </p:nvSpPr>
        <p:spPr>
          <a:xfrm>
            <a:off x="9515099" y="2704434"/>
            <a:ext cx="2317685" cy="3442609"/>
          </a:xfrm>
          <a:prstGeom prst="rect">
            <a:avLst/>
          </a:prstGeom>
          <a:noFill/>
        </p:spPr>
        <p:txBody>
          <a:bodyPr wrap="square" rtlCol="0">
            <a:spAutoFit/>
          </a:bodyPr>
          <a:lstStyle/>
          <a:p>
            <a:pPr defTabSz="914377">
              <a:lnSpc>
                <a:spcPct val="250000"/>
              </a:lnSpc>
              <a:defRPr/>
            </a:pPr>
            <a:r>
              <a:rPr lang="en-US" dirty="0">
                <a:solidFill>
                  <a:srgbClr val="00ABEE"/>
                </a:solidFill>
                <a:latin typeface="Calibri" panose="020F0502020204030204" pitchFamily="34" charset="0"/>
                <a:cs typeface="Calibri" panose="020F0502020204030204" pitchFamily="34" charset="0"/>
              </a:rPr>
              <a:t>Manufacturer</a:t>
            </a:r>
          </a:p>
          <a:p>
            <a:pPr defTabSz="914377">
              <a:lnSpc>
                <a:spcPct val="250000"/>
              </a:lnSpc>
              <a:defRPr/>
            </a:pPr>
            <a:r>
              <a:rPr lang="en-US" dirty="0">
                <a:solidFill>
                  <a:srgbClr val="00ABEE"/>
                </a:solidFill>
                <a:latin typeface="Calibri" panose="020F0502020204030204" pitchFamily="34" charset="0"/>
                <a:cs typeface="Calibri" panose="020F0502020204030204" pitchFamily="34" charset="0"/>
              </a:rPr>
              <a:t>System Integrator</a:t>
            </a:r>
          </a:p>
          <a:p>
            <a:pPr defTabSz="914377">
              <a:lnSpc>
                <a:spcPct val="250000"/>
              </a:lnSpc>
              <a:defRPr/>
            </a:pPr>
            <a:r>
              <a:rPr lang="en-US" dirty="0">
                <a:solidFill>
                  <a:srgbClr val="00ABEE"/>
                </a:solidFill>
                <a:latin typeface="Calibri" panose="020F0502020204030204" pitchFamily="34" charset="0"/>
                <a:cs typeface="Calibri" panose="020F0502020204030204" pitchFamily="34" charset="0"/>
              </a:rPr>
              <a:t>SW App Vendor </a:t>
            </a:r>
          </a:p>
          <a:p>
            <a:pPr defTabSz="914377">
              <a:lnSpc>
                <a:spcPct val="250000"/>
              </a:lnSpc>
              <a:defRPr/>
            </a:pPr>
            <a:r>
              <a:rPr lang="en-US" dirty="0">
                <a:solidFill>
                  <a:srgbClr val="00ABEE"/>
                </a:solidFill>
                <a:latin typeface="Calibri" panose="020F0502020204030204" pitchFamily="34" charset="0"/>
                <a:cs typeface="Calibri" panose="020F0502020204030204" pitchFamily="34" charset="0"/>
              </a:rPr>
              <a:t>Academia, Labs</a:t>
            </a:r>
          </a:p>
          <a:p>
            <a:pPr defTabSz="914377">
              <a:lnSpc>
                <a:spcPct val="250000"/>
              </a:lnSpc>
              <a:defRPr/>
            </a:pPr>
            <a:r>
              <a:rPr lang="en-US" dirty="0">
                <a:solidFill>
                  <a:srgbClr val="00ABEE"/>
                </a:solidFill>
                <a:latin typeface="Calibri" panose="020F0502020204030204" pitchFamily="34" charset="0"/>
                <a:cs typeface="Calibri" panose="020F0502020204030204" pitchFamily="34" charset="0"/>
              </a:rPr>
              <a:t>Machine Builder</a:t>
            </a:r>
          </a:p>
        </p:txBody>
      </p:sp>
      <p:pic>
        <p:nvPicPr>
          <p:cNvPr id="61" name="Picture 60">
            <a:extLst>
              <a:ext uri="{FF2B5EF4-FFF2-40B4-BE49-F238E27FC236}">
                <a16:creationId xmlns:a16="http://schemas.microsoft.com/office/drawing/2014/main" id="{60C2F5EF-939F-E541-BA76-ED5106C948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77752" y="2758268"/>
            <a:ext cx="624687" cy="624687"/>
          </a:xfrm>
          <a:prstGeom prst="rect">
            <a:avLst/>
          </a:prstGeom>
        </p:spPr>
      </p:pic>
      <p:pic>
        <p:nvPicPr>
          <p:cNvPr id="67" name="Picture 66">
            <a:extLst>
              <a:ext uri="{FF2B5EF4-FFF2-40B4-BE49-F238E27FC236}">
                <a16:creationId xmlns:a16="http://schemas.microsoft.com/office/drawing/2014/main" id="{41509C8F-F160-EC4B-9A0E-8F965DB5271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22618" y="4985681"/>
            <a:ext cx="609600" cy="609600"/>
          </a:xfrm>
          <a:prstGeom prst="rect">
            <a:avLst/>
          </a:prstGeom>
        </p:spPr>
      </p:pic>
      <p:pic>
        <p:nvPicPr>
          <p:cNvPr id="69" name="Picture 68">
            <a:extLst>
              <a:ext uri="{FF2B5EF4-FFF2-40B4-BE49-F238E27FC236}">
                <a16:creationId xmlns:a16="http://schemas.microsoft.com/office/drawing/2014/main" id="{4624ECCE-B351-7142-BCA9-8961E3711FE9}"/>
              </a:ext>
            </a:extLst>
          </p:cNvPr>
          <p:cNvPicPr>
            <a:picLocks noChangeAspect="1"/>
          </p:cNvPicPr>
          <p:nvPr/>
        </p:nvPicPr>
        <p:blipFill>
          <a:blip r:embed="rId7"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533283" y="2872407"/>
            <a:ext cx="609600" cy="609600"/>
          </a:xfrm>
          <a:prstGeom prst="rect">
            <a:avLst/>
          </a:prstGeom>
        </p:spPr>
      </p:pic>
      <p:pic>
        <p:nvPicPr>
          <p:cNvPr id="71" name="Picture 70">
            <a:extLst>
              <a:ext uri="{FF2B5EF4-FFF2-40B4-BE49-F238E27FC236}">
                <a16:creationId xmlns:a16="http://schemas.microsoft.com/office/drawing/2014/main" id="{3C60DDBF-8ACC-984C-BA73-345103255E3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06691" y="3530407"/>
            <a:ext cx="609600" cy="609600"/>
          </a:xfrm>
          <a:prstGeom prst="rect">
            <a:avLst/>
          </a:prstGeom>
        </p:spPr>
      </p:pic>
      <p:pic>
        <p:nvPicPr>
          <p:cNvPr id="73" name="Picture 72">
            <a:extLst>
              <a:ext uri="{FF2B5EF4-FFF2-40B4-BE49-F238E27FC236}">
                <a16:creationId xmlns:a16="http://schemas.microsoft.com/office/drawing/2014/main" id="{5DCE46E4-A343-1F4F-A6C8-9D96F06C22B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66211" y="5661993"/>
            <a:ext cx="609600" cy="609600"/>
          </a:xfrm>
          <a:prstGeom prst="rect">
            <a:avLst/>
          </a:prstGeom>
        </p:spPr>
      </p:pic>
      <p:cxnSp>
        <p:nvCxnSpPr>
          <p:cNvPr id="74" name="Straight Connector 73">
            <a:extLst>
              <a:ext uri="{FF2B5EF4-FFF2-40B4-BE49-F238E27FC236}">
                <a16:creationId xmlns:a16="http://schemas.microsoft.com/office/drawing/2014/main" id="{27A8FA76-9AB7-7441-B1F2-4B4263E402C1}"/>
              </a:ext>
            </a:extLst>
          </p:cNvPr>
          <p:cNvCxnSpPr>
            <a:cxnSpLocks/>
          </p:cNvCxnSpPr>
          <p:nvPr/>
        </p:nvCxnSpPr>
        <p:spPr>
          <a:xfrm flipH="1">
            <a:off x="8501133" y="2536891"/>
            <a:ext cx="3338443" cy="0"/>
          </a:xfrm>
          <a:prstGeom prst="line">
            <a:avLst/>
          </a:prstGeom>
          <a:ln w="12700">
            <a:solidFill>
              <a:schemeClr val="accent5"/>
            </a:solidFill>
          </a:ln>
          <a:effectLst>
            <a:outerShdw blurRad="330200" dist="50800" dir="5400000" sx="107000" sy="107000" algn="ctr" rotWithShape="0">
              <a:srgbClr val="000000">
                <a:alpha val="64000"/>
              </a:srgbClr>
            </a:outerShdw>
          </a:effectLst>
        </p:spPr>
        <p:style>
          <a:lnRef idx="1">
            <a:schemeClr val="accent1"/>
          </a:lnRef>
          <a:fillRef idx="0">
            <a:schemeClr val="accent1"/>
          </a:fillRef>
          <a:effectRef idx="0">
            <a:schemeClr val="accent1"/>
          </a:effectRef>
          <a:fontRef idx="minor">
            <a:schemeClr val="tx1"/>
          </a:fontRef>
        </p:style>
      </p:cxnSp>
      <p:pic>
        <p:nvPicPr>
          <p:cNvPr id="77" name="Picture 76">
            <a:extLst>
              <a:ext uri="{FF2B5EF4-FFF2-40B4-BE49-F238E27FC236}">
                <a16:creationId xmlns:a16="http://schemas.microsoft.com/office/drawing/2014/main" id="{9C8374FC-DB66-524F-AD18-F9C1C01A935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777752" y="4247997"/>
            <a:ext cx="646267" cy="646267"/>
          </a:xfrm>
          <a:prstGeom prst="rect">
            <a:avLst/>
          </a:prstGeom>
        </p:spPr>
      </p:pic>
      <p:pic>
        <p:nvPicPr>
          <p:cNvPr id="79" name="Picture 78">
            <a:extLst>
              <a:ext uri="{FF2B5EF4-FFF2-40B4-BE49-F238E27FC236}">
                <a16:creationId xmlns:a16="http://schemas.microsoft.com/office/drawing/2014/main" id="{A0297B40-A7D8-6043-966E-3DFC38B6A8E3}"/>
              </a:ext>
            </a:extLst>
          </p:cNvPr>
          <p:cNvPicPr>
            <a:picLocks noChangeAspect="1"/>
          </p:cNvPicPr>
          <p:nvPr/>
        </p:nvPicPr>
        <p:blipFill>
          <a:blip r:embed="rId11"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578531" y="919481"/>
            <a:ext cx="49043" cy="49043"/>
          </a:xfrm>
          <a:prstGeom prst="rect">
            <a:avLst/>
          </a:prstGeom>
        </p:spPr>
      </p:pic>
      <p:sp>
        <p:nvSpPr>
          <p:cNvPr id="80" name="TextBox 79">
            <a:extLst>
              <a:ext uri="{FF2B5EF4-FFF2-40B4-BE49-F238E27FC236}">
                <a16:creationId xmlns:a16="http://schemas.microsoft.com/office/drawing/2014/main" id="{399E3566-2AC8-9C41-8E30-5D2CFBE4170B}"/>
              </a:ext>
            </a:extLst>
          </p:cNvPr>
          <p:cNvSpPr txBox="1"/>
          <p:nvPr/>
        </p:nvSpPr>
        <p:spPr>
          <a:xfrm>
            <a:off x="4742254" y="3292961"/>
            <a:ext cx="2387887" cy="1569660"/>
          </a:xfrm>
          <a:prstGeom prst="rect">
            <a:avLst/>
          </a:prstGeom>
          <a:noFill/>
        </p:spPr>
        <p:txBody>
          <a:bodyPr wrap="square" rtlCol="0">
            <a:spAutoFit/>
          </a:bodyPr>
          <a:lstStyle/>
          <a:p>
            <a:pPr defTabSz="914377">
              <a:defRPr/>
            </a:pPr>
            <a:r>
              <a:rPr lang="en-US" sz="1600" dirty="0">
                <a:solidFill>
                  <a:srgbClr val="FFFFFF"/>
                </a:solidFill>
                <a:latin typeface="Arial" panose="020B0604020202020204"/>
              </a:rPr>
              <a:t>Improve Resource &amp; Energy Productivity through Sensing, Control, Modeling, Analytics &amp; Platform Technologies</a:t>
            </a:r>
          </a:p>
        </p:txBody>
      </p:sp>
      <p:pic>
        <p:nvPicPr>
          <p:cNvPr id="31" name="Picture 30" descr="Image result for department of energy">
            <a:extLst>
              <a:ext uri="{FF2B5EF4-FFF2-40B4-BE49-F238E27FC236}">
                <a16:creationId xmlns:a16="http://schemas.microsoft.com/office/drawing/2014/main" id="{D778F6AE-0FB5-4D22-8A4D-D2A9D7917546}"/>
              </a:ext>
            </a:extLst>
          </p:cNvPr>
          <p:cNvPicPr>
            <a:picLocks noChangeAspect="1" noChangeArrowheads="1"/>
          </p:cNvPicPr>
          <p:nvPr/>
        </p:nvPicPr>
        <p:blipFill>
          <a:blip r:embed="rId1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03281" y="2969539"/>
            <a:ext cx="419343" cy="41533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ee the source image">
            <a:extLst>
              <a:ext uri="{FF2B5EF4-FFF2-40B4-BE49-F238E27FC236}">
                <a16:creationId xmlns:a16="http://schemas.microsoft.com/office/drawing/2014/main" id="{7317A598-2D44-4DA5-8C81-6A9193A01860}"/>
              </a:ext>
            </a:extLst>
          </p:cNvPr>
          <p:cNvPicPr>
            <a:picLocks noChangeAspect="1" noChangeArrowheads="1"/>
          </p:cNvPicPr>
          <p:nvPr/>
        </p:nvPicPr>
        <p:blipFill>
          <a:blip r:embed="rId1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791134" y="2941489"/>
            <a:ext cx="471436" cy="4714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C20B4AF-C018-4DD6-B89F-50BD5F6E1576}"/>
              </a:ext>
            </a:extLst>
          </p:cNvPr>
          <p:cNvSpPr txBox="1"/>
          <p:nvPr/>
        </p:nvSpPr>
        <p:spPr>
          <a:xfrm>
            <a:off x="8657573" y="670390"/>
            <a:ext cx="3338443" cy="1938992"/>
          </a:xfrm>
          <a:prstGeom prst="rect">
            <a:avLst/>
          </a:prstGeom>
          <a:noFill/>
        </p:spPr>
        <p:txBody>
          <a:bodyPr wrap="square" rtlCol="0">
            <a:spAutoFit/>
          </a:bodyPr>
          <a:lstStyle/>
          <a:p>
            <a:pPr defTabSz="914377">
              <a:defRPr/>
            </a:pPr>
            <a:r>
              <a:rPr lang="en-US" sz="2000" i="1" dirty="0">
                <a:solidFill>
                  <a:srgbClr val="58575A"/>
                </a:solidFill>
                <a:latin typeface="Calibri" panose="020F0502020204030204" pitchFamily="34" charset="0"/>
                <a:cs typeface="Calibri" panose="020F0502020204030204" pitchFamily="34" charset="0"/>
              </a:rPr>
              <a:t>      CESMII represents the </a:t>
            </a:r>
            <a:br>
              <a:rPr lang="en-US" sz="2000" b="1" i="1" dirty="0">
                <a:solidFill>
                  <a:srgbClr val="58575A"/>
                </a:solidFill>
                <a:latin typeface="Calibri" panose="020F0502020204030204" pitchFamily="34" charset="0"/>
                <a:cs typeface="Calibri" panose="020F0502020204030204" pitchFamily="34" charset="0"/>
              </a:rPr>
            </a:br>
            <a:r>
              <a:rPr lang="en-US" sz="2000" b="1" i="1" dirty="0">
                <a:solidFill>
                  <a:srgbClr val="58575A"/>
                </a:solidFill>
                <a:latin typeface="Calibri" panose="020F0502020204030204" pitchFamily="34" charset="0"/>
                <a:cs typeface="Calibri" panose="020F0502020204030204" pitchFamily="34" charset="0"/>
              </a:rPr>
              <a:t>    </a:t>
            </a:r>
            <a:r>
              <a:rPr lang="en-US" sz="2000" b="1" i="1" dirty="0">
                <a:solidFill>
                  <a:srgbClr val="00ABEE"/>
                </a:solidFill>
                <a:latin typeface="Calibri" panose="020F0502020204030204" pitchFamily="34" charset="0"/>
                <a:cs typeface="Calibri" panose="020F0502020204030204" pitchFamily="34" charset="0"/>
              </a:rPr>
              <a:t>voice of manufacturing;</a:t>
            </a:r>
          </a:p>
          <a:p>
            <a:pPr defTabSz="914377">
              <a:defRPr/>
            </a:pPr>
            <a:r>
              <a:rPr lang="en-US" sz="2000" i="1" dirty="0">
                <a:solidFill>
                  <a:srgbClr val="58575A"/>
                </a:solidFill>
                <a:latin typeface="Calibri" panose="020F0502020204030204" pitchFamily="34" charset="0"/>
                <a:cs typeface="Calibri" panose="020F0502020204030204" pitchFamily="34" charset="0"/>
              </a:rPr>
              <a:t>   engaging the smart </a:t>
            </a:r>
            <a:br>
              <a:rPr lang="en-US" sz="2000" i="1" dirty="0">
                <a:solidFill>
                  <a:srgbClr val="58575A"/>
                </a:solidFill>
                <a:latin typeface="Calibri" panose="020F0502020204030204" pitchFamily="34" charset="0"/>
                <a:cs typeface="Calibri" panose="020F0502020204030204" pitchFamily="34" charset="0"/>
              </a:rPr>
            </a:br>
            <a:r>
              <a:rPr lang="en-US" sz="2000" i="1" dirty="0">
                <a:solidFill>
                  <a:srgbClr val="58575A"/>
                </a:solidFill>
                <a:latin typeface="Calibri" panose="020F0502020204030204" pitchFamily="34" charset="0"/>
                <a:cs typeface="Calibri" panose="020F0502020204030204" pitchFamily="34" charset="0"/>
              </a:rPr>
              <a:t> manufacturing ecosystem </a:t>
            </a:r>
          </a:p>
          <a:p>
            <a:pPr defTabSz="914377">
              <a:defRPr/>
            </a:pPr>
            <a:r>
              <a:rPr lang="en-US" sz="2000" i="1" dirty="0">
                <a:solidFill>
                  <a:srgbClr val="58575A"/>
                </a:solidFill>
                <a:latin typeface="Calibri" panose="020F0502020204030204" pitchFamily="34" charset="0"/>
                <a:cs typeface="Calibri" panose="020F0502020204030204" pitchFamily="34" charset="0"/>
              </a:rPr>
              <a:t>through a membership model</a:t>
            </a:r>
          </a:p>
          <a:p>
            <a:pPr defTabSz="914377">
              <a:defRPr/>
            </a:pPr>
            <a:r>
              <a:rPr lang="en-US" sz="2000" b="1" dirty="0">
                <a:solidFill>
                  <a:srgbClr val="58575A"/>
                </a:solidFill>
                <a:latin typeface="Calibri" panose="020F0502020204030204" pitchFamily="34" charset="0"/>
                <a:cs typeface="Calibri" panose="020F0502020204030204" pitchFamily="34" charset="0"/>
              </a:rPr>
              <a:t> </a:t>
            </a:r>
          </a:p>
        </p:txBody>
      </p:sp>
      <p:sp>
        <p:nvSpPr>
          <p:cNvPr id="3" name="Slide Number Placeholder 5">
            <a:extLst>
              <a:ext uri="{FF2B5EF4-FFF2-40B4-BE49-F238E27FC236}">
                <a16:creationId xmlns:a16="http://schemas.microsoft.com/office/drawing/2014/main" id="{F383E7A3-6349-4223-88E0-A90F9DC4CEFC}"/>
              </a:ext>
            </a:extLst>
          </p:cNvPr>
          <p:cNvSpPr txBox="1">
            <a:spLocks/>
          </p:cNvSpPr>
          <p:nvPr/>
        </p:nvSpPr>
        <p:spPr>
          <a:xfrm>
            <a:off x="283015" y="6528338"/>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latin typeface="Calibri" panose="020F0502020204030204" pitchFamily="34" charset="0"/>
                <a:cs typeface="Calibri" panose="020F0502020204030204" pitchFamily="34" charset="0"/>
                <a:hlinkClick r:id="rId14">
                  <a:extLst>
                    <a:ext uri="{A12FA001-AC4F-418D-AE19-62706E023703}">
                      <ahyp:hlinkClr xmlns:ahyp="http://schemas.microsoft.com/office/drawing/2018/hyperlinkcolor" val="tx"/>
                    </a:ext>
                  </a:extLst>
                </a:hlinkClick>
              </a:rPr>
              <a:t>www.cesmii.org</a:t>
            </a: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18621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text&#10;&#10;Description automatically generated">
            <a:extLst>
              <a:ext uri="{FF2B5EF4-FFF2-40B4-BE49-F238E27FC236}">
                <a16:creationId xmlns:a16="http://schemas.microsoft.com/office/drawing/2014/main" id="{347F0C0D-E948-4E67-8533-41F09F8C425F}"/>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434961" y="2922359"/>
            <a:ext cx="1529571" cy="1244711"/>
          </a:xfrm>
          <a:prstGeom prst="rect">
            <a:avLst/>
          </a:prstGeom>
        </p:spPr>
      </p:pic>
      <p:pic>
        <p:nvPicPr>
          <p:cNvPr id="23" name="Picture 22" descr="Graphical user interface, application&#10;&#10;Description automatically generated">
            <a:extLst>
              <a:ext uri="{FF2B5EF4-FFF2-40B4-BE49-F238E27FC236}">
                <a16:creationId xmlns:a16="http://schemas.microsoft.com/office/drawing/2014/main" id="{88D21C39-2D5B-410C-8D65-AE9A9D9DAED6}"/>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71645" y="1089281"/>
            <a:ext cx="1529571" cy="1244711"/>
          </a:xfrm>
          <a:prstGeom prst="rect">
            <a:avLst/>
          </a:prstGeom>
        </p:spPr>
      </p:pic>
      <p:pic>
        <p:nvPicPr>
          <p:cNvPr id="24" name="Picture 23" descr="A picture containing text, ax&#10;&#10;Description automatically generated">
            <a:extLst>
              <a:ext uri="{FF2B5EF4-FFF2-40B4-BE49-F238E27FC236}">
                <a16:creationId xmlns:a16="http://schemas.microsoft.com/office/drawing/2014/main" id="{12619D9B-4204-497B-8469-8036B408442C}"/>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97696" y="2903715"/>
            <a:ext cx="1529571" cy="1244711"/>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20B7CF2D-F6D0-4C7A-B55A-743C5FFA95BE}"/>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39813" y="1014357"/>
            <a:ext cx="1529571" cy="1244711"/>
          </a:xfrm>
          <a:prstGeom prst="rect">
            <a:avLst/>
          </a:prstGeom>
        </p:spPr>
      </p:pic>
      <p:pic>
        <p:nvPicPr>
          <p:cNvPr id="29" name="Picture 28" descr="Text&#10;&#10;Description automatically generated with medium confidence">
            <a:extLst>
              <a:ext uri="{FF2B5EF4-FFF2-40B4-BE49-F238E27FC236}">
                <a16:creationId xmlns:a16="http://schemas.microsoft.com/office/drawing/2014/main" id="{ADC544F9-FB2C-4E9F-B8EB-222022119F87}"/>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609549" y="5105150"/>
            <a:ext cx="1529571" cy="1244711"/>
          </a:xfrm>
          <a:prstGeom prst="rect">
            <a:avLst/>
          </a:prstGeom>
        </p:spPr>
      </p:pic>
      <p:pic>
        <p:nvPicPr>
          <p:cNvPr id="32" name="Picture 31" descr="A light bulb with a black background&#10;&#10;Description automatically generated with low confidence">
            <a:extLst>
              <a:ext uri="{FF2B5EF4-FFF2-40B4-BE49-F238E27FC236}">
                <a16:creationId xmlns:a16="http://schemas.microsoft.com/office/drawing/2014/main" id="{91F672AA-7520-4454-BB62-CF4181DFB624}"/>
              </a:ext>
            </a:extLst>
          </p:cNvPr>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193245" y="5069893"/>
            <a:ext cx="1529571" cy="1244711"/>
          </a:xfrm>
          <a:prstGeom prst="rect">
            <a:avLst/>
          </a:prstGeom>
        </p:spPr>
      </p:pic>
      <p:sp>
        <p:nvSpPr>
          <p:cNvPr id="34" name="Title 3">
            <a:extLst>
              <a:ext uri="{FF2B5EF4-FFF2-40B4-BE49-F238E27FC236}">
                <a16:creationId xmlns:a16="http://schemas.microsoft.com/office/drawing/2014/main" id="{3CBC7966-B289-42F2-8A35-F000892F090D}"/>
              </a:ext>
            </a:extLst>
          </p:cNvPr>
          <p:cNvSpPr txBox="1">
            <a:spLocks/>
          </p:cNvSpPr>
          <p:nvPr/>
        </p:nvSpPr>
        <p:spPr>
          <a:xfrm>
            <a:off x="3701102" y="2639753"/>
            <a:ext cx="4862425" cy="2017139"/>
          </a:xfrm>
          <a:prstGeom prst="rect">
            <a:avLst/>
          </a:prstGeom>
        </p:spPr>
        <p:txBody>
          <a:bodyPr vert="horz" lIns="121920" tIns="60960" rIns="121920" bIns="60960" rtlCol="0" anchor="ctr">
            <a:normAutofit/>
          </a:bodyPr>
          <a:lstStyle>
            <a:lvl1pPr algn="l" defTabSz="685766"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734"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libri" panose="020F0502020204030204" pitchFamily="34" charset="0"/>
                <a:ea typeface="+mj-ea"/>
                <a:cs typeface="Calibri" panose="020F0502020204030204" pitchFamily="34" charset="0"/>
              </a:rPr>
              <a:t>Smart </a:t>
            </a:r>
            <a:br>
              <a:rPr kumimoji="0" lang="en-US" sz="4400" b="1" i="0" u="none" strike="noStrike" kern="1200" cap="none" spc="0" normalizeH="0" baseline="0" noProof="0" dirty="0">
                <a:ln>
                  <a:noFill/>
                </a:ln>
                <a:solidFill>
                  <a:srgbClr val="0070C0"/>
                </a:solidFill>
                <a:effectLst/>
                <a:uLnTx/>
                <a:uFillTx/>
                <a:latin typeface="Calibri" panose="020F0502020204030204" pitchFamily="34" charset="0"/>
                <a:ea typeface="+mj-ea"/>
                <a:cs typeface="Calibri" panose="020F0502020204030204" pitchFamily="34" charset="0"/>
              </a:rPr>
            </a:br>
            <a:r>
              <a:rPr kumimoji="0" lang="en-US" sz="4400" b="1" i="0" u="none" strike="noStrike" kern="1200" cap="none" spc="0" normalizeH="0" baseline="0" noProof="0" dirty="0">
                <a:ln>
                  <a:noFill/>
                </a:ln>
                <a:solidFill>
                  <a:srgbClr val="0070C0"/>
                </a:solidFill>
                <a:effectLst/>
                <a:uLnTx/>
                <a:uFillTx/>
                <a:latin typeface="Calibri" panose="020F0502020204030204" pitchFamily="34" charset="0"/>
                <a:ea typeface="+mj-ea"/>
                <a:cs typeface="Calibri" panose="020F0502020204030204" pitchFamily="34" charset="0"/>
              </a:rPr>
              <a:t>Manufacturing</a:t>
            </a:r>
          </a:p>
        </p:txBody>
      </p:sp>
      <p:sp>
        <p:nvSpPr>
          <p:cNvPr id="36" name="TextBox 35">
            <a:extLst>
              <a:ext uri="{FF2B5EF4-FFF2-40B4-BE49-F238E27FC236}">
                <a16:creationId xmlns:a16="http://schemas.microsoft.com/office/drawing/2014/main" id="{199B2376-F10F-4F55-BCF4-69F1A0A03B73}"/>
              </a:ext>
            </a:extLst>
          </p:cNvPr>
          <p:cNvSpPr txBox="1"/>
          <p:nvPr/>
        </p:nvSpPr>
        <p:spPr>
          <a:xfrm>
            <a:off x="9752430" y="3874683"/>
            <a:ext cx="1664185" cy="584775"/>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rPr>
              <a:t>Artificial </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rPr>
              <a:t>Intelligence</a:t>
            </a:r>
          </a:p>
        </p:txBody>
      </p:sp>
      <p:sp>
        <p:nvSpPr>
          <p:cNvPr id="37" name="TextBox 36">
            <a:extLst>
              <a:ext uri="{FF2B5EF4-FFF2-40B4-BE49-F238E27FC236}">
                <a16:creationId xmlns:a16="http://schemas.microsoft.com/office/drawing/2014/main" id="{DE0DC587-D098-485E-83D5-FFA8E2946B00}"/>
              </a:ext>
            </a:extLst>
          </p:cNvPr>
          <p:cNvSpPr txBox="1"/>
          <p:nvPr/>
        </p:nvSpPr>
        <p:spPr>
          <a:xfrm>
            <a:off x="2286497" y="1231071"/>
            <a:ext cx="1330343" cy="584775"/>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rPr>
              <a:t>Internet </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rPr>
              <a:t>of Things</a:t>
            </a:r>
          </a:p>
        </p:txBody>
      </p:sp>
      <p:sp>
        <p:nvSpPr>
          <p:cNvPr id="38" name="TextBox 37">
            <a:extLst>
              <a:ext uri="{FF2B5EF4-FFF2-40B4-BE49-F238E27FC236}">
                <a16:creationId xmlns:a16="http://schemas.microsoft.com/office/drawing/2014/main" id="{C0CD4B3F-CDD3-478B-8BA9-131D9507DAE5}"/>
              </a:ext>
            </a:extLst>
          </p:cNvPr>
          <p:cNvSpPr txBox="1"/>
          <p:nvPr/>
        </p:nvSpPr>
        <p:spPr>
          <a:xfrm>
            <a:off x="894597" y="3770182"/>
            <a:ext cx="1664185" cy="584775"/>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rPr>
              <a:t>Cloud </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rPr>
              <a:t>Computing</a:t>
            </a:r>
          </a:p>
        </p:txBody>
      </p:sp>
      <p:sp>
        <p:nvSpPr>
          <p:cNvPr id="39" name="TextBox 38">
            <a:extLst>
              <a:ext uri="{FF2B5EF4-FFF2-40B4-BE49-F238E27FC236}">
                <a16:creationId xmlns:a16="http://schemas.microsoft.com/office/drawing/2014/main" id="{76B0BCAA-B91E-4ADB-A7E5-4E589A97E38C}"/>
              </a:ext>
            </a:extLst>
          </p:cNvPr>
          <p:cNvSpPr txBox="1"/>
          <p:nvPr/>
        </p:nvSpPr>
        <p:spPr>
          <a:xfrm>
            <a:off x="8647178" y="5650282"/>
            <a:ext cx="1664185" cy="584775"/>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rPr>
              <a:t>Advanced</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rPr>
              <a:t>Robotics</a:t>
            </a:r>
          </a:p>
        </p:txBody>
      </p:sp>
      <p:sp>
        <p:nvSpPr>
          <p:cNvPr id="40" name="TextBox 39">
            <a:extLst>
              <a:ext uri="{FF2B5EF4-FFF2-40B4-BE49-F238E27FC236}">
                <a16:creationId xmlns:a16="http://schemas.microsoft.com/office/drawing/2014/main" id="{FC4A09FD-E54A-4F12-AFB1-90A24A663951}"/>
              </a:ext>
            </a:extLst>
          </p:cNvPr>
          <p:cNvSpPr txBox="1"/>
          <p:nvPr/>
        </p:nvSpPr>
        <p:spPr>
          <a:xfrm>
            <a:off x="2154681" y="5650282"/>
            <a:ext cx="1554139" cy="584775"/>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rPr>
              <a:t>Mobile </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rPr>
              <a:t>Computing</a:t>
            </a:r>
          </a:p>
        </p:txBody>
      </p:sp>
      <p:sp>
        <p:nvSpPr>
          <p:cNvPr id="42" name="TextBox 41">
            <a:extLst>
              <a:ext uri="{FF2B5EF4-FFF2-40B4-BE49-F238E27FC236}">
                <a16:creationId xmlns:a16="http://schemas.microsoft.com/office/drawing/2014/main" id="{8C179D5F-C08A-4CF2-9AE9-29F06A72AD83}"/>
              </a:ext>
            </a:extLst>
          </p:cNvPr>
          <p:cNvSpPr txBox="1"/>
          <p:nvPr/>
        </p:nvSpPr>
        <p:spPr>
          <a:xfrm>
            <a:off x="8353438" y="1222487"/>
            <a:ext cx="1664185" cy="584775"/>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rPr>
              <a:t>Process Modeling </a:t>
            </a:r>
          </a:p>
        </p:txBody>
      </p:sp>
      <p:grpSp>
        <p:nvGrpSpPr>
          <p:cNvPr id="4" name="Group 3">
            <a:extLst>
              <a:ext uri="{FF2B5EF4-FFF2-40B4-BE49-F238E27FC236}">
                <a16:creationId xmlns:a16="http://schemas.microsoft.com/office/drawing/2014/main" id="{B4382E3B-AACA-492E-82B0-0438D168ECFE}"/>
              </a:ext>
            </a:extLst>
          </p:cNvPr>
          <p:cNvGrpSpPr/>
          <p:nvPr/>
        </p:nvGrpSpPr>
        <p:grpSpPr>
          <a:xfrm>
            <a:off x="2096969" y="1572953"/>
            <a:ext cx="7765851" cy="2606457"/>
            <a:chOff x="1572726" y="1179713"/>
            <a:chExt cx="5824388" cy="1954843"/>
          </a:xfrm>
        </p:grpSpPr>
        <p:sp>
          <p:nvSpPr>
            <p:cNvPr id="15" name="TextBox 14">
              <a:extLst>
                <a:ext uri="{FF2B5EF4-FFF2-40B4-BE49-F238E27FC236}">
                  <a16:creationId xmlns:a16="http://schemas.microsoft.com/office/drawing/2014/main" id="{DAB5A282-2EB6-49E7-813A-4134B73138A7}"/>
                </a:ext>
              </a:extLst>
            </p:cNvPr>
            <p:cNvSpPr txBox="1"/>
            <p:nvPr/>
          </p:nvSpPr>
          <p:spPr>
            <a:xfrm>
              <a:off x="1572726" y="1661377"/>
              <a:ext cx="2068705" cy="512640"/>
            </a:xfrm>
            <a:prstGeom prst="rect">
              <a:avLst/>
            </a:prstGeom>
            <a:noFill/>
          </p:spPr>
          <p:txBody>
            <a:bodyPr wrap="square">
              <a:spAutoFit/>
            </a:bodyPr>
            <a:lstStyle/>
            <a:p>
              <a:pPr marL="0" marR="0" lvl="0" indent="0" algn="ctr" defTabSz="914354" rtl="0" eaLnBrk="1" fontAlgn="auto" latinLnBrk="0" hangingPunct="1">
                <a:lnSpc>
                  <a:spcPct val="105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1B80CB"/>
                  </a:solidFill>
                  <a:effectLst/>
                  <a:uLnTx/>
                  <a:uFillTx/>
                  <a:latin typeface="Calibri" panose="020F0502020204030204" pitchFamily="34" charset="0"/>
                  <a:ea typeface="Times New Roman" panose="02020603050405020304" pitchFamily="18" charset="0"/>
                  <a:cs typeface="+mn-cs"/>
                </a:rPr>
                <a:t>Sensing, </a:t>
              </a:r>
            </a:p>
            <a:p>
              <a:pPr marL="0" marR="0" lvl="0" indent="0" algn="ctr" defTabSz="914354" rtl="0" eaLnBrk="1" fontAlgn="auto" latinLnBrk="0" hangingPunct="1">
                <a:lnSpc>
                  <a:spcPct val="105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1B80CB"/>
                  </a:solidFill>
                  <a:effectLst/>
                  <a:uLnTx/>
                  <a:uFillTx/>
                  <a:latin typeface="Calibri" panose="020F0502020204030204" pitchFamily="34" charset="0"/>
                  <a:ea typeface="Times New Roman" panose="02020603050405020304" pitchFamily="18" charset="0"/>
                  <a:cs typeface="+mn-cs"/>
                </a:rPr>
                <a:t>Collecting Data </a:t>
              </a:r>
              <a:endParaRPr kumimoji="0" lang="en-US" sz="1867" b="1" i="0" u="none" strike="noStrike" kern="1200" cap="none" spc="0" normalizeH="0" baseline="0" noProof="0" dirty="0">
                <a:ln>
                  <a:noFill/>
                </a:ln>
                <a:solidFill>
                  <a:srgbClr val="1B80CB"/>
                </a:solidFill>
                <a:effectLst/>
                <a:uLnTx/>
                <a:uFillTx/>
                <a:latin typeface="Calibri" panose="020F0502020204030204" pitchFamily="34" charset="0"/>
                <a:ea typeface="Calibri" panose="020F0502020204030204" pitchFamily="34" charset="0"/>
                <a:cs typeface="+mn-cs"/>
              </a:endParaRPr>
            </a:p>
          </p:txBody>
        </p:sp>
        <p:sp>
          <p:nvSpPr>
            <p:cNvPr id="16" name="TextBox 15">
              <a:extLst>
                <a:ext uri="{FF2B5EF4-FFF2-40B4-BE49-F238E27FC236}">
                  <a16:creationId xmlns:a16="http://schemas.microsoft.com/office/drawing/2014/main" id="{55BBC769-098C-44DC-A200-B5E636534103}"/>
                </a:ext>
              </a:extLst>
            </p:cNvPr>
            <p:cNvSpPr txBox="1"/>
            <p:nvPr/>
          </p:nvSpPr>
          <p:spPr>
            <a:xfrm>
              <a:off x="3744347" y="1179713"/>
              <a:ext cx="1767254" cy="512640"/>
            </a:xfrm>
            <a:prstGeom prst="rect">
              <a:avLst/>
            </a:prstGeom>
            <a:noFill/>
          </p:spPr>
          <p:txBody>
            <a:bodyPr wrap="square">
              <a:spAutoFit/>
            </a:bodyPr>
            <a:lstStyle/>
            <a:p>
              <a:pPr marL="0" marR="0" lvl="0" indent="0" algn="ctr" defTabSz="914354" rtl="0" eaLnBrk="1" fontAlgn="auto" latinLnBrk="0" hangingPunct="1">
                <a:lnSpc>
                  <a:spcPct val="105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1B80CB"/>
                  </a:solidFill>
                  <a:effectLst/>
                  <a:uLnTx/>
                  <a:uFillTx/>
                  <a:latin typeface="Calibri" panose="020F0502020204030204" pitchFamily="34" charset="0"/>
                  <a:ea typeface="Times New Roman" panose="02020603050405020304" pitchFamily="18" charset="0"/>
                  <a:cs typeface="+mn-cs"/>
                </a:rPr>
                <a:t>Connecting </a:t>
              </a:r>
            </a:p>
            <a:p>
              <a:pPr marL="0" marR="0" lvl="0" indent="0" algn="ctr" defTabSz="914354" rtl="0" eaLnBrk="1" fontAlgn="auto" latinLnBrk="0" hangingPunct="1">
                <a:lnSpc>
                  <a:spcPct val="105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1B80CB"/>
                  </a:solidFill>
                  <a:effectLst/>
                  <a:uLnTx/>
                  <a:uFillTx/>
                  <a:latin typeface="Calibri" panose="020F0502020204030204" pitchFamily="34" charset="0"/>
                  <a:ea typeface="Times New Roman" panose="02020603050405020304" pitchFamily="18" charset="0"/>
                  <a:cs typeface="+mn-cs"/>
                </a:rPr>
                <a:t>Things </a:t>
              </a:r>
              <a:endParaRPr kumimoji="0" lang="en-US" sz="1867" b="1" i="0" u="none" strike="noStrike" kern="1200" cap="none" spc="0" normalizeH="0" baseline="0" noProof="0" dirty="0">
                <a:ln>
                  <a:noFill/>
                </a:ln>
                <a:solidFill>
                  <a:srgbClr val="1B80CB"/>
                </a:solidFill>
                <a:effectLst/>
                <a:uLnTx/>
                <a:uFillTx/>
                <a:latin typeface="Calibri" panose="020F0502020204030204" pitchFamily="34" charset="0"/>
                <a:ea typeface="Calibri" panose="020F0502020204030204" pitchFamily="34" charset="0"/>
                <a:cs typeface="+mn-cs"/>
              </a:endParaRPr>
            </a:p>
          </p:txBody>
        </p:sp>
        <p:sp>
          <p:nvSpPr>
            <p:cNvPr id="31" name="TextBox 30">
              <a:extLst>
                <a:ext uri="{FF2B5EF4-FFF2-40B4-BE49-F238E27FC236}">
                  <a16:creationId xmlns:a16="http://schemas.microsoft.com/office/drawing/2014/main" id="{E5600152-8DC5-416C-AB77-3312083F4DC3}"/>
                </a:ext>
              </a:extLst>
            </p:cNvPr>
            <p:cNvSpPr txBox="1"/>
            <p:nvPr/>
          </p:nvSpPr>
          <p:spPr>
            <a:xfrm>
              <a:off x="5764707" y="1738648"/>
              <a:ext cx="1632407" cy="512640"/>
            </a:xfrm>
            <a:prstGeom prst="rect">
              <a:avLst/>
            </a:prstGeom>
            <a:noFill/>
          </p:spPr>
          <p:txBody>
            <a:bodyPr wrap="square">
              <a:spAutoFit/>
            </a:bodyPr>
            <a:lstStyle/>
            <a:p>
              <a:pPr marL="0" marR="0" lvl="0" indent="0" algn="ctr" defTabSz="914354" rtl="0" eaLnBrk="1" fontAlgn="auto" latinLnBrk="0" hangingPunct="1">
                <a:lnSpc>
                  <a:spcPct val="105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1B80CB"/>
                  </a:solidFill>
                  <a:effectLst/>
                  <a:uLnTx/>
                  <a:uFillTx/>
                  <a:latin typeface="Calibri" panose="020F0502020204030204" pitchFamily="34" charset="0"/>
                  <a:ea typeface="Times New Roman" panose="02020603050405020304" pitchFamily="18" charset="0"/>
                  <a:cs typeface="+mn-cs"/>
                </a:rPr>
                <a:t>Providing </a:t>
              </a:r>
            </a:p>
            <a:p>
              <a:pPr marL="0" marR="0" lvl="0" indent="0" algn="ctr" defTabSz="914354" rtl="0" eaLnBrk="1" fontAlgn="auto" latinLnBrk="0" hangingPunct="1">
                <a:lnSpc>
                  <a:spcPct val="105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1B80CB"/>
                  </a:solidFill>
                  <a:effectLst/>
                  <a:uLnTx/>
                  <a:uFillTx/>
                  <a:latin typeface="Calibri" panose="020F0502020204030204" pitchFamily="34" charset="0"/>
                  <a:ea typeface="Times New Roman" panose="02020603050405020304" pitchFamily="18" charset="0"/>
                  <a:cs typeface="+mn-cs"/>
                </a:rPr>
                <a:t>Insights</a:t>
              </a:r>
              <a:endParaRPr kumimoji="0" lang="en-US" sz="1867" b="1" i="0" u="none" strike="noStrike" kern="1200" cap="none" spc="0" normalizeH="0" baseline="0" noProof="0" dirty="0">
                <a:ln>
                  <a:noFill/>
                </a:ln>
                <a:solidFill>
                  <a:srgbClr val="1B80CB"/>
                </a:solidFill>
                <a:effectLst/>
                <a:uLnTx/>
                <a:uFillTx/>
                <a:latin typeface="Calibri" panose="020F0502020204030204" pitchFamily="34" charset="0"/>
                <a:ea typeface="Calibri" panose="020F0502020204030204" pitchFamily="34" charset="0"/>
                <a:cs typeface="+mn-cs"/>
              </a:endParaRPr>
            </a:p>
          </p:txBody>
        </p:sp>
        <p:sp>
          <p:nvSpPr>
            <p:cNvPr id="9" name="Arc 8">
              <a:extLst>
                <a:ext uri="{FF2B5EF4-FFF2-40B4-BE49-F238E27FC236}">
                  <a16:creationId xmlns:a16="http://schemas.microsoft.com/office/drawing/2014/main" id="{CE7D5789-4FC9-44EA-8A70-F4A0F97204AA}"/>
                </a:ext>
              </a:extLst>
            </p:cNvPr>
            <p:cNvSpPr/>
            <p:nvPr/>
          </p:nvSpPr>
          <p:spPr>
            <a:xfrm rot="20160710">
              <a:off x="3066300" y="1558318"/>
              <a:ext cx="1158998" cy="335300"/>
            </a:xfrm>
            <a:prstGeom prst="arc">
              <a:avLst>
                <a:gd name="adj1" fmla="val 11551093"/>
                <a:gd name="adj2" fmla="val 20803045"/>
              </a:avLst>
            </a:prstGeom>
            <a:ln w="285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63F"/>
                </a:solidFill>
                <a:effectLst/>
                <a:uLnTx/>
                <a:uFillTx/>
                <a:latin typeface="Arial" panose="020B0604020202020204"/>
                <a:ea typeface="+mn-ea"/>
                <a:cs typeface="+mn-cs"/>
              </a:endParaRPr>
            </a:p>
          </p:txBody>
        </p:sp>
        <p:sp>
          <p:nvSpPr>
            <p:cNvPr id="43" name="Arc 42">
              <a:extLst>
                <a:ext uri="{FF2B5EF4-FFF2-40B4-BE49-F238E27FC236}">
                  <a16:creationId xmlns:a16="http://schemas.microsoft.com/office/drawing/2014/main" id="{E83D0782-87B4-48E7-8657-3328E06BFD09}"/>
                </a:ext>
              </a:extLst>
            </p:cNvPr>
            <p:cNvSpPr/>
            <p:nvPr/>
          </p:nvSpPr>
          <p:spPr>
            <a:xfrm rot="1553528">
              <a:off x="5056032" y="1594798"/>
              <a:ext cx="1158998" cy="335300"/>
            </a:xfrm>
            <a:prstGeom prst="arc">
              <a:avLst>
                <a:gd name="adj1" fmla="val 11551093"/>
                <a:gd name="adj2" fmla="val 20803045"/>
              </a:avLst>
            </a:prstGeom>
            <a:ln w="285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63F"/>
                </a:solidFill>
                <a:effectLst/>
                <a:uLnTx/>
                <a:uFillTx/>
                <a:latin typeface="Arial" panose="020B0604020202020204"/>
                <a:ea typeface="+mn-ea"/>
                <a:cs typeface="+mn-cs"/>
              </a:endParaRPr>
            </a:p>
          </p:txBody>
        </p:sp>
        <p:sp>
          <p:nvSpPr>
            <p:cNvPr id="46" name="Arc 45">
              <a:extLst>
                <a:ext uri="{FF2B5EF4-FFF2-40B4-BE49-F238E27FC236}">
                  <a16:creationId xmlns:a16="http://schemas.microsoft.com/office/drawing/2014/main" id="{4D5C3072-4003-40A0-871D-5D199F6EAD81}"/>
                </a:ext>
              </a:extLst>
            </p:cNvPr>
            <p:cNvSpPr/>
            <p:nvPr/>
          </p:nvSpPr>
          <p:spPr>
            <a:xfrm rot="16200000">
              <a:off x="2355351" y="2345292"/>
              <a:ext cx="933533" cy="644996"/>
            </a:xfrm>
            <a:prstGeom prst="arc">
              <a:avLst>
                <a:gd name="adj1" fmla="val 16284069"/>
                <a:gd name="adj2" fmla="val 20207125"/>
              </a:avLst>
            </a:prstGeom>
            <a:ln w="28575">
              <a:solidFill>
                <a:srgbClr val="0070C0"/>
              </a:solidFill>
              <a:prstDash val="solid"/>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63F"/>
                </a:solidFill>
                <a:effectLst/>
                <a:uLnTx/>
                <a:uFillTx/>
                <a:latin typeface="Arial" panose="020B0604020202020204"/>
                <a:ea typeface="+mn-ea"/>
                <a:cs typeface="+mn-cs"/>
              </a:endParaRPr>
            </a:p>
          </p:txBody>
        </p:sp>
      </p:grpSp>
      <p:grpSp>
        <p:nvGrpSpPr>
          <p:cNvPr id="3" name="Group 2">
            <a:extLst>
              <a:ext uri="{FF2B5EF4-FFF2-40B4-BE49-F238E27FC236}">
                <a16:creationId xmlns:a16="http://schemas.microsoft.com/office/drawing/2014/main" id="{314FBC4C-0F9B-4ABE-85F9-A2C54B6C0277}"/>
              </a:ext>
            </a:extLst>
          </p:cNvPr>
          <p:cNvGrpSpPr/>
          <p:nvPr/>
        </p:nvGrpSpPr>
        <p:grpSpPr>
          <a:xfrm>
            <a:off x="2286460" y="3054902"/>
            <a:ext cx="7707701" cy="2881364"/>
            <a:chOff x="1714844" y="2291175"/>
            <a:chExt cx="5780776" cy="2161023"/>
          </a:xfrm>
        </p:grpSpPr>
        <p:sp>
          <p:nvSpPr>
            <p:cNvPr id="18" name="TextBox 17">
              <a:extLst>
                <a:ext uri="{FF2B5EF4-FFF2-40B4-BE49-F238E27FC236}">
                  <a16:creationId xmlns:a16="http://schemas.microsoft.com/office/drawing/2014/main" id="{37D2021C-B766-4707-9030-661281AABEA8}"/>
                </a:ext>
              </a:extLst>
            </p:cNvPr>
            <p:cNvSpPr txBox="1"/>
            <p:nvPr/>
          </p:nvSpPr>
          <p:spPr>
            <a:xfrm>
              <a:off x="1714844" y="3228204"/>
              <a:ext cx="1951892" cy="512640"/>
            </a:xfrm>
            <a:prstGeom prst="rect">
              <a:avLst/>
            </a:prstGeom>
            <a:noFill/>
          </p:spPr>
          <p:txBody>
            <a:bodyPr wrap="square">
              <a:spAutoFit/>
            </a:bodyPr>
            <a:lstStyle/>
            <a:p>
              <a:pPr marL="0" marR="0" lvl="0" indent="0" algn="ctr" defTabSz="914354" rtl="0" eaLnBrk="1" fontAlgn="auto" latinLnBrk="0" hangingPunct="1">
                <a:lnSpc>
                  <a:spcPct val="105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1B80CB"/>
                  </a:solidFill>
                  <a:effectLst/>
                  <a:uLnTx/>
                  <a:uFillTx/>
                  <a:latin typeface="Calibri" panose="020F0502020204030204" pitchFamily="34" charset="0"/>
                  <a:ea typeface="Times New Roman" panose="02020603050405020304" pitchFamily="18" charset="0"/>
                  <a:cs typeface="+mn-cs"/>
                </a:rPr>
                <a:t>Connecting the Ecosystem</a:t>
              </a:r>
              <a:endParaRPr kumimoji="0" lang="en-US" sz="1867" b="1" i="0" u="none" strike="noStrike" kern="1200" cap="none" spc="0" normalizeH="0" baseline="0" noProof="0" dirty="0">
                <a:ln>
                  <a:noFill/>
                </a:ln>
                <a:solidFill>
                  <a:srgbClr val="1B80CB"/>
                </a:solidFill>
                <a:effectLst/>
                <a:uLnTx/>
                <a:uFillTx/>
                <a:latin typeface="Calibri" panose="020F0502020204030204" pitchFamily="34" charset="0"/>
                <a:ea typeface="Calibri" panose="020F0502020204030204" pitchFamily="34" charset="0"/>
                <a:cs typeface="+mn-cs"/>
              </a:endParaRPr>
            </a:p>
          </p:txBody>
        </p:sp>
        <p:sp>
          <p:nvSpPr>
            <p:cNvPr id="33" name="TextBox 32">
              <a:extLst>
                <a:ext uri="{FF2B5EF4-FFF2-40B4-BE49-F238E27FC236}">
                  <a16:creationId xmlns:a16="http://schemas.microsoft.com/office/drawing/2014/main" id="{02AF0F1F-CDD1-41CE-AA54-C38CED5495B5}"/>
                </a:ext>
              </a:extLst>
            </p:cNvPr>
            <p:cNvSpPr txBox="1"/>
            <p:nvPr/>
          </p:nvSpPr>
          <p:spPr>
            <a:xfrm>
              <a:off x="5640443" y="3221765"/>
              <a:ext cx="1855177" cy="512640"/>
            </a:xfrm>
            <a:prstGeom prst="rect">
              <a:avLst/>
            </a:prstGeom>
            <a:noFill/>
          </p:spPr>
          <p:txBody>
            <a:bodyPr wrap="square">
              <a:spAutoFit/>
            </a:bodyPr>
            <a:lstStyle/>
            <a:p>
              <a:pPr marL="0" marR="0" lvl="0" indent="0" algn="ctr" defTabSz="914354" rtl="0" eaLnBrk="1" fontAlgn="auto" latinLnBrk="0" hangingPunct="1">
                <a:lnSpc>
                  <a:spcPct val="105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1B80CB"/>
                  </a:solidFill>
                  <a:effectLst/>
                  <a:uLnTx/>
                  <a:uFillTx/>
                  <a:latin typeface="Calibri" panose="020F0502020204030204" pitchFamily="34" charset="0"/>
                  <a:ea typeface="Times New Roman" panose="02020603050405020304" pitchFamily="18" charset="0"/>
                  <a:cs typeface="+mn-cs"/>
                </a:rPr>
                <a:t>Automating Flow</a:t>
              </a:r>
            </a:p>
            <a:p>
              <a:pPr marL="0" marR="0" lvl="0" indent="0" algn="ctr" defTabSz="914354" rtl="0" eaLnBrk="1" fontAlgn="auto" latinLnBrk="0" hangingPunct="1">
                <a:lnSpc>
                  <a:spcPct val="105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1B80CB"/>
                  </a:solidFill>
                  <a:effectLst/>
                  <a:uLnTx/>
                  <a:uFillTx/>
                  <a:latin typeface="Calibri" panose="020F0502020204030204" pitchFamily="34" charset="0"/>
                  <a:ea typeface="Times New Roman" panose="02020603050405020304" pitchFamily="18" charset="0"/>
                  <a:cs typeface="+mn-cs"/>
                </a:rPr>
                <a:t> and Control </a:t>
              </a:r>
              <a:endParaRPr kumimoji="0" lang="en-US" sz="1867" b="1" i="0" u="none" strike="noStrike" kern="1200" cap="none" spc="0" normalizeH="0" baseline="0" noProof="0" dirty="0">
                <a:ln>
                  <a:noFill/>
                </a:ln>
                <a:solidFill>
                  <a:srgbClr val="1B80CB"/>
                </a:solidFill>
                <a:effectLst/>
                <a:uLnTx/>
                <a:uFillTx/>
                <a:latin typeface="Calibri" panose="020F0502020204030204" pitchFamily="34" charset="0"/>
                <a:ea typeface="Calibri" panose="020F0502020204030204" pitchFamily="34" charset="0"/>
                <a:cs typeface="+mn-cs"/>
              </a:endParaRPr>
            </a:p>
          </p:txBody>
        </p:sp>
        <p:sp>
          <p:nvSpPr>
            <p:cNvPr id="35" name="TextBox 34">
              <a:extLst>
                <a:ext uri="{FF2B5EF4-FFF2-40B4-BE49-F238E27FC236}">
                  <a16:creationId xmlns:a16="http://schemas.microsoft.com/office/drawing/2014/main" id="{3C6F0EF7-6DED-4854-A0B2-18700554F04A}"/>
                </a:ext>
              </a:extLst>
            </p:cNvPr>
            <p:cNvSpPr txBox="1"/>
            <p:nvPr/>
          </p:nvSpPr>
          <p:spPr>
            <a:xfrm>
              <a:off x="3876399" y="3939558"/>
              <a:ext cx="1580418" cy="512640"/>
            </a:xfrm>
            <a:prstGeom prst="rect">
              <a:avLst/>
            </a:prstGeom>
            <a:noFill/>
          </p:spPr>
          <p:txBody>
            <a:bodyPr wrap="square">
              <a:spAutoFit/>
            </a:bodyPr>
            <a:lstStyle/>
            <a:p>
              <a:pPr marL="0" marR="0" lvl="0" indent="0" algn="ctr" defTabSz="914354" rtl="0" eaLnBrk="1" fontAlgn="auto" latinLnBrk="0" hangingPunct="1">
                <a:lnSpc>
                  <a:spcPct val="105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1B80CB"/>
                  </a:solidFill>
                  <a:effectLst/>
                  <a:uLnTx/>
                  <a:uFillTx/>
                  <a:latin typeface="Calibri" panose="020F0502020204030204" pitchFamily="34" charset="0"/>
                  <a:ea typeface="Times New Roman" panose="02020603050405020304" pitchFamily="18" charset="0"/>
                  <a:cs typeface="+mn-cs"/>
                </a:rPr>
                <a:t>Augmenting </a:t>
              </a:r>
            </a:p>
            <a:p>
              <a:pPr marL="0" marR="0" lvl="0" indent="0" algn="ctr" defTabSz="914354" rtl="0" eaLnBrk="1" fontAlgn="auto" latinLnBrk="0" hangingPunct="1">
                <a:lnSpc>
                  <a:spcPct val="105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1B80CB"/>
                  </a:solidFill>
                  <a:effectLst/>
                  <a:uLnTx/>
                  <a:uFillTx/>
                  <a:latin typeface="Calibri" panose="020F0502020204030204" pitchFamily="34" charset="0"/>
                  <a:ea typeface="Times New Roman" panose="02020603050405020304" pitchFamily="18" charset="0"/>
                  <a:cs typeface="+mn-cs"/>
                </a:rPr>
                <a:t>the Workforce</a:t>
              </a:r>
              <a:endParaRPr kumimoji="0" lang="en-US" sz="1867" b="1" i="0" u="none" strike="noStrike" kern="1200" cap="none" spc="0" normalizeH="0" baseline="0" noProof="0" dirty="0">
                <a:ln>
                  <a:noFill/>
                </a:ln>
                <a:solidFill>
                  <a:srgbClr val="1B80CB"/>
                </a:solidFill>
                <a:effectLst/>
                <a:uLnTx/>
                <a:uFillTx/>
                <a:latin typeface="Calibri" panose="020F0502020204030204" pitchFamily="34" charset="0"/>
                <a:ea typeface="Calibri" panose="020F0502020204030204" pitchFamily="34" charset="0"/>
                <a:cs typeface="+mn-cs"/>
              </a:endParaRPr>
            </a:p>
          </p:txBody>
        </p:sp>
        <p:sp>
          <p:nvSpPr>
            <p:cNvPr id="44" name="Arc 43">
              <a:extLst>
                <a:ext uri="{FF2B5EF4-FFF2-40B4-BE49-F238E27FC236}">
                  <a16:creationId xmlns:a16="http://schemas.microsoft.com/office/drawing/2014/main" id="{68153F4A-BBF0-4375-AB11-0F3C52FF4A6B}"/>
                </a:ext>
              </a:extLst>
            </p:cNvPr>
            <p:cNvSpPr/>
            <p:nvPr/>
          </p:nvSpPr>
          <p:spPr>
            <a:xfrm rot="12360043">
              <a:off x="3064586" y="3669911"/>
              <a:ext cx="1158998" cy="335300"/>
            </a:xfrm>
            <a:prstGeom prst="arc">
              <a:avLst>
                <a:gd name="adj1" fmla="val 11551093"/>
                <a:gd name="adj2" fmla="val 20803045"/>
              </a:avLst>
            </a:prstGeom>
            <a:ln w="285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63F"/>
                </a:solidFill>
                <a:effectLst/>
                <a:uLnTx/>
                <a:uFillTx/>
                <a:latin typeface="Arial" panose="020B0604020202020204"/>
                <a:ea typeface="+mn-ea"/>
                <a:cs typeface="+mn-cs"/>
              </a:endParaRPr>
            </a:p>
          </p:txBody>
        </p:sp>
        <p:sp>
          <p:nvSpPr>
            <p:cNvPr id="45" name="Arc 44">
              <a:extLst>
                <a:ext uri="{FF2B5EF4-FFF2-40B4-BE49-F238E27FC236}">
                  <a16:creationId xmlns:a16="http://schemas.microsoft.com/office/drawing/2014/main" id="{FB798B8C-EB0B-4775-A701-334050468A01}"/>
                </a:ext>
              </a:extLst>
            </p:cNvPr>
            <p:cNvSpPr/>
            <p:nvPr/>
          </p:nvSpPr>
          <p:spPr>
            <a:xfrm rot="9199987">
              <a:off x="5056032" y="3669911"/>
              <a:ext cx="1158998" cy="335300"/>
            </a:xfrm>
            <a:prstGeom prst="arc">
              <a:avLst>
                <a:gd name="adj1" fmla="val 11551093"/>
                <a:gd name="adj2" fmla="val 20803045"/>
              </a:avLst>
            </a:prstGeom>
            <a:ln w="285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63F"/>
                </a:solidFill>
                <a:effectLst/>
                <a:uLnTx/>
                <a:uFillTx/>
                <a:latin typeface="Arial" panose="020B0604020202020204"/>
                <a:ea typeface="+mn-ea"/>
                <a:cs typeface="+mn-cs"/>
              </a:endParaRPr>
            </a:p>
          </p:txBody>
        </p:sp>
        <p:sp>
          <p:nvSpPr>
            <p:cNvPr id="47" name="Arc 46">
              <a:extLst>
                <a:ext uri="{FF2B5EF4-FFF2-40B4-BE49-F238E27FC236}">
                  <a16:creationId xmlns:a16="http://schemas.microsoft.com/office/drawing/2014/main" id="{3FD396D0-8409-4628-8804-157E4E44A062}"/>
                </a:ext>
              </a:extLst>
            </p:cNvPr>
            <p:cNvSpPr/>
            <p:nvPr/>
          </p:nvSpPr>
          <p:spPr>
            <a:xfrm rot="5400000">
              <a:off x="6028970" y="2435444"/>
              <a:ext cx="933533" cy="644996"/>
            </a:xfrm>
            <a:prstGeom prst="arc">
              <a:avLst>
                <a:gd name="adj1" fmla="val 12459844"/>
                <a:gd name="adj2" fmla="val 20207125"/>
              </a:avLst>
            </a:prstGeom>
            <a:ln w="285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63F"/>
                </a:solidFill>
                <a:effectLst/>
                <a:uLnTx/>
                <a:uFillTx/>
                <a:latin typeface="Arial" panose="020B0604020202020204"/>
                <a:ea typeface="+mn-ea"/>
                <a:cs typeface="+mn-cs"/>
              </a:endParaRPr>
            </a:p>
          </p:txBody>
        </p:sp>
      </p:grpSp>
      <p:sp>
        <p:nvSpPr>
          <p:cNvPr id="10" name="Title 9">
            <a:extLst>
              <a:ext uri="{FF2B5EF4-FFF2-40B4-BE49-F238E27FC236}">
                <a16:creationId xmlns:a16="http://schemas.microsoft.com/office/drawing/2014/main" id="{2B4202A3-6650-45DD-9E1A-9A20CCFFC264}"/>
              </a:ext>
            </a:extLst>
          </p:cNvPr>
          <p:cNvSpPr>
            <a:spLocks noGrp="1"/>
          </p:cNvSpPr>
          <p:nvPr>
            <p:ph type="title"/>
          </p:nvPr>
        </p:nvSpPr>
        <p:spPr>
          <a:xfrm>
            <a:off x="819152" y="4"/>
            <a:ext cx="10674349" cy="1075219"/>
          </a:xfrm>
        </p:spPr>
        <p:txBody>
          <a:bodyPr anchor="b">
            <a:normAutofit/>
          </a:bodyPr>
          <a:lstStyle/>
          <a:p>
            <a:r>
              <a:rPr lang="en-US" sz="3733" dirty="0">
                <a:latin typeface="+mj-lt"/>
              </a:rPr>
              <a:t>Smart Manufacturing is about </a:t>
            </a:r>
            <a:r>
              <a:rPr lang="en-US" sz="3733" dirty="0">
                <a:solidFill>
                  <a:srgbClr val="0070C0"/>
                </a:solidFill>
                <a:latin typeface="+mj-lt"/>
              </a:rPr>
              <a:t>Capabilities!</a:t>
            </a:r>
          </a:p>
        </p:txBody>
      </p:sp>
      <p:sp>
        <p:nvSpPr>
          <p:cNvPr id="2" name="Slide Number Placeholder 5">
            <a:extLst>
              <a:ext uri="{FF2B5EF4-FFF2-40B4-BE49-F238E27FC236}">
                <a16:creationId xmlns:a16="http://schemas.microsoft.com/office/drawing/2014/main" id="{AFFD99C2-C8C5-8EDC-80DC-3D63AE4BD8CD}"/>
              </a:ext>
            </a:extLst>
          </p:cNvPr>
          <p:cNvSpPr txBox="1">
            <a:spLocks/>
          </p:cNvSpPr>
          <p:nvPr/>
        </p:nvSpPr>
        <p:spPr>
          <a:xfrm>
            <a:off x="283015" y="6528338"/>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www.cesmii.org</a:t>
            </a: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899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58FFC40B-B5AD-332D-372B-7368C28C713D}"/>
              </a:ext>
            </a:extLst>
          </p:cNvPr>
          <p:cNvSpPr/>
          <p:nvPr/>
        </p:nvSpPr>
        <p:spPr>
          <a:xfrm flipH="1">
            <a:off x="276046" y="241542"/>
            <a:ext cx="11628407" cy="588321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ight Triangle 33">
            <a:extLst>
              <a:ext uri="{FF2B5EF4-FFF2-40B4-BE49-F238E27FC236}">
                <a16:creationId xmlns:a16="http://schemas.microsoft.com/office/drawing/2014/main" id="{7F4C8808-F6F4-6589-4F56-37A3CA09F8D7}"/>
              </a:ext>
            </a:extLst>
          </p:cNvPr>
          <p:cNvSpPr/>
          <p:nvPr/>
        </p:nvSpPr>
        <p:spPr>
          <a:xfrm rot="2700000">
            <a:off x="6599146" y="2377739"/>
            <a:ext cx="2135993" cy="2103899"/>
          </a:xfrm>
          <a:prstGeom prst="rtTriangle">
            <a:avLst/>
          </a:prstGeom>
          <a:gradFill flip="none" rotWithShape="1">
            <a:gsLst>
              <a:gs pos="60000">
                <a:schemeClr val="bg1">
                  <a:lumMod val="95000"/>
                  <a:alpha val="0"/>
                </a:schemeClr>
              </a:gs>
              <a:gs pos="95000">
                <a:schemeClr val="bg1">
                  <a:lumMod val="5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Right Triangle 34">
            <a:extLst>
              <a:ext uri="{FF2B5EF4-FFF2-40B4-BE49-F238E27FC236}">
                <a16:creationId xmlns:a16="http://schemas.microsoft.com/office/drawing/2014/main" id="{F75E68B7-85B2-9713-3375-5C9D1FA15D46}"/>
              </a:ext>
            </a:extLst>
          </p:cNvPr>
          <p:cNvSpPr/>
          <p:nvPr/>
        </p:nvSpPr>
        <p:spPr>
          <a:xfrm rot="18900000" flipH="1">
            <a:off x="3272505" y="2377737"/>
            <a:ext cx="2135993" cy="2103899"/>
          </a:xfrm>
          <a:prstGeom prst="rtTriangle">
            <a:avLst/>
          </a:prstGeom>
          <a:gradFill flip="none" rotWithShape="1">
            <a:gsLst>
              <a:gs pos="60000">
                <a:schemeClr val="bg1">
                  <a:lumMod val="95000"/>
                  <a:alpha val="0"/>
                </a:schemeClr>
              </a:gs>
              <a:gs pos="95000">
                <a:schemeClr val="bg1">
                  <a:lumMod val="5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Oval 35">
            <a:extLst>
              <a:ext uri="{FF2B5EF4-FFF2-40B4-BE49-F238E27FC236}">
                <a16:creationId xmlns:a16="http://schemas.microsoft.com/office/drawing/2014/main" id="{D10CFB6E-6945-7C40-976C-BBE08547EB6E}"/>
              </a:ext>
            </a:extLst>
          </p:cNvPr>
          <p:cNvSpPr/>
          <p:nvPr/>
        </p:nvSpPr>
        <p:spPr>
          <a:xfrm>
            <a:off x="4941313" y="2336453"/>
            <a:ext cx="1993739" cy="1993739"/>
          </a:xfrm>
          <a:prstGeom prst="ellipse">
            <a:avLst/>
          </a:prstGeom>
          <a:solidFill>
            <a:schemeClr val="bg1"/>
          </a:solidFill>
          <a:ln>
            <a:solidFill>
              <a:schemeClr val="bg1">
                <a:lumMod val="85000"/>
              </a:schemeClr>
            </a:solidFill>
          </a:ln>
          <a:effectLst>
            <a:outerShdw blurRad="190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itle 6">
            <a:extLst>
              <a:ext uri="{FF2B5EF4-FFF2-40B4-BE49-F238E27FC236}">
                <a16:creationId xmlns:a16="http://schemas.microsoft.com/office/drawing/2014/main" id="{4B1A109F-75BF-49D7-9F8B-57451E4A52B8}"/>
              </a:ext>
            </a:extLst>
          </p:cNvPr>
          <p:cNvSpPr>
            <a:spLocks noGrp="1"/>
          </p:cNvSpPr>
          <p:nvPr>
            <p:ph type="title"/>
          </p:nvPr>
        </p:nvSpPr>
        <p:spPr>
          <a:xfrm>
            <a:off x="838200" y="173363"/>
            <a:ext cx="10515600" cy="1414787"/>
          </a:xfrm>
          <a:prstGeom prst="rect">
            <a:avLst/>
          </a:prstGeom>
        </p:spPr>
        <p:txBody>
          <a:bodyPr>
            <a:normAutofit/>
          </a:bodyPr>
          <a:lstStyle/>
          <a:p>
            <a:pPr>
              <a:lnSpc>
                <a:spcPct val="100000"/>
              </a:lnSpc>
              <a:spcAft>
                <a:spcPts val="600"/>
              </a:spcAft>
            </a:pPr>
            <a:r>
              <a:rPr lang="en-US" sz="3200" dirty="0">
                <a:latin typeface="+mj-lt"/>
              </a:rPr>
              <a:t>Realizing the 4</a:t>
            </a:r>
            <a:r>
              <a:rPr lang="en-US" sz="3200" baseline="30000" dirty="0">
                <a:latin typeface="+mj-lt"/>
              </a:rPr>
              <a:t>th</a:t>
            </a:r>
            <a:r>
              <a:rPr lang="en-US" sz="3200" dirty="0">
                <a:latin typeface="+mj-lt"/>
              </a:rPr>
              <a:t> Industrial Revolution through</a:t>
            </a:r>
            <a:br>
              <a:rPr lang="en-US" sz="4267" dirty="0">
                <a:latin typeface="+mj-lt"/>
              </a:rPr>
            </a:br>
            <a:r>
              <a:rPr lang="en-US" sz="4267" dirty="0">
                <a:latin typeface="+mj-lt"/>
              </a:rPr>
              <a:t>Smart Manufacturing</a:t>
            </a:r>
            <a:endParaRPr lang="en-US" sz="3733" dirty="0">
              <a:solidFill>
                <a:srgbClr val="FF0000"/>
              </a:solidFill>
              <a:latin typeface="+mj-lt"/>
            </a:endParaRPr>
          </a:p>
        </p:txBody>
      </p:sp>
      <p:sp>
        <p:nvSpPr>
          <p:cNvPr id="2" name="Slide Number Placeholder 1">
            <a:extLst>
              <a:ext uri="{FF2B5EF4-FFF2-40B4-BE49-F238E27FC236}">
                <a16:creationId xmlns:a16="http://schemas.microsoft.com/office/drawing/2014/main" id="{F3DE2606-A9FD-46CA-9395-F7AA9B1A89C0}"/>
              </a:ext>
            </a:extLst>
          </p:cNvPr>
          <p:cNvSpPr>
            <a:spLocks noGrp="1"/>
          </p:cNvSpPr>
          <p:nvPr>
            <p:ph type="sldNum" sz="quarter" idx="4"/>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a:ln>
                  <a:noFill/>
                </a:ln>
                <a:solidFill>
                  <a:srgbClr val="58575A">
                    <a:lumMod val="40000"/>
                    <a:lumOff val="60000"/>
                  </a:srgbClr>
                </a:solidFill>
                <a:effectLst/>
                <a:uLnTx/>
                <a:uFillTx/>
                <a:latin typeface="Arial" panose="020B0604020202020204"/>
                <a:ea typeface="+mn-ea"/>
                <a:cs typeface="Calibri" panose="020F0502020204030204"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58575A">
                  <a:lumMod val="40000"/>
                  <a:lumOff val="60000"/>
                </a:srgbClr>
              </a:solidFill>
              <a:effectLst/>
              <a:uLnTx/>
              <a:uFillTx/>
              <a:latin typeface="Arial" panose="020B0604020202020204"/>
              <a:ea typeface="+mn-ea"/>
              <a:cs typeface="Calibri" panose="020F0502020204030204" pitchFamily="34" charset="0"/>
            </a:endParaRPr>
          </a:p>
        </p:txBody>
      </p:sp>
      <p:sp>
        <p:nvSpPr>
          <p:cNvPr id="5" name="Parallelogram 3">
            <a:extLst>
              <a:ext uri="{FF2B5EF4-FFF2-40B4-BE49-F238E27FC236}">
                <a16:creationId xmlns:a16="http://schemas.microsoft.com/office/drawing/2014/main" id="{F379E536-3AAB-6D80-77BF-14D5CB7FDFCF}"/>
              </a:ext>
            </a:extLst>
          </p:cNvPr>
          <p:cNvSpPr/>
          <p:nvPr/>
        </p:nvSpPr>
        <p:spPr>
          <a:xfrm>
            <a:off x="-13974" y="5044524"/>
            <a:ext cx="12093977" cy="691891"/>
          </a:xfrm>
          <a:prstGeom prst="rightArrow">
            <a:avLst>
              <a:gd name="adj1" fmla="val 66441"/>
              <a:gd name="adj2" fmla="val 91735"/>
            </a:avLst>
          </a:prstGeom>
          <a:gradFill flip="none" rotWithShape="1">
            <a:gsLst>
              <a:gs pos="40000">
                <a:srgbClr val="FFFF00"/>
              </a:gs>
              <a:gs pos="20000">
                <a:schemeClr val="accent5"/>
              </a:gs>
              <a:gs pos="0">
                <a:schemeClr val="accent5"/>
              </a:gs>
              <a:gs pos="59000">
                <a:srgbClr val="BDD92B"/>
              </a:gs>
              <a:gs pos="100000">
                <a:srgbClr val="7BB256"/>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Calibri" panose="020F0502020204030204" pitchFamily="34" charset="0"/>
            </a:endParaRPr>
          </a:p>
        </p:txBody>
      </p:sp>
      <p:grpSp>
        <p:nvGrpSpPr>
          <p:cNvPr id="6" name="Group 5">
            <a:extLst>
              <a:ext uri="{FF2B5EF4-FFF2-40B4-BE49-F238E27FC236}">
                <a16:creationId xmlns:a16="http://schemas.microsoft.com/office/drawing/2014/main" id="{0978F1D0-CCF3-BB86-84FF-EAB5E19677C0}"/>
              </a:ext>
            </a:extLst>
          </p:cNvPr>
          <p:cNvGrpSpPr/>
          <p:nvPr/>
        </p:nvGrpSpPr>
        <p:grpSpPr>
          <a:xfrm>
            <a:off x="4583577" y="5066145"/>
            <a:ext cx="2867249" cy="887431"/>
            <a:chOff x="5024341" y="3665749"/>
            <a:chExt cx="2867249" cy="887430"/>
          </a:xfrm>
        </p:grpSpPr>
        <p:grpSp>
          <p:nvGrpSpPr>
            <p:cNvPr id="16" name="Group 15">
              <a:extLst>
                <a:ext uri="{FF2B5EF4-FFF2-40B4-BE49-F238E27FC236}">
                  <a16:creationId xmlns:a16="http://schemas.microsoft.com/office/drawing/2014/main" id="{9BDD32F0-39B5-532A-0A96-19AF84A913DF}"/>
                </a:ext>
              </a:extLst>
            </p:cNvPr>
            <p:cNvGrpSpPr/>
            <p:nvPr/>
          </p:nvGrpSpPr>
          <p:grpSpPr>
            <a:xfrm>
              <a:off x="6329160" y="3665749"/>
              <a:ext cx="322139" cy="657501"/>
              <a:chOff x="5795328" y="3114581"/>
              <a:chExt cx="322139" cy="657501"/>
            </a:xfrm>
          </p:grpSpPr>
          <p:sp>
            <p:nvSpPr>
              <p:cNvPr id="19" name="Rectangle 6">
                <a:extLst>
                  <a:ext uri="{FF2B5EF4-FFF2-40B4-BE49-F238E27FC236}">
                    <a16:creationId xmlns:a16="http://schemas.microsoft.com/office/drawing/2014/main" id="{768C7145-2995-7667-AFEA-131C5ACFBD74}"/>
                  </a:ext>
                </a:extLst>
              </p:cNvPr>
              <p:cNvSpPr/>
              <p:nvPr/>
            </p:nvSpPr>
            <p:spPr>
              <a:xfrm>
                <a:off x="5891027" y="3114581"/>
                <a:ext cx="172350" cy="314419"/>
              </a:xfrm>
              <a:custGeom>
                <a:avLst/>
                <a:gdLst>
                  <a:gd name="connsiteX0" fmla="*/ 0 w 215623"/>
                  <a:gd name="connsiteY0" fmla="*/ 0 h 314419"/>
                  <a:gd name="connsiteX1" fmla="*/ 215623 w 215623"/>
                  <a:gd name="connsiteY1" fmla="*/ 0 h 314419"/>
                  <a:gd name="connsiteX2" fmla="*/ 215623 w 215623"/>
                  <a:gd name="connsiteY2" fmla="*/ 314419 h 314419"/>
                  <a:gd name="connsiteX3" fmla="*/ 0 w 215623"/>
                  <a:gd name="connsiteY3" fmla="*/ 314419 h 314419"/>
                  <a:gd name="connsiteX4" fmla="*/ 0 w 215623"/>
                  <a:gd name="connsiteY4" fmla="*/ 0 h 314419"/>
                  <a:gd name="connsiteX0" fmla="*/ 0 w 215623"/>
                  <a:gd name="connsiteY0" fmla="*/ 0 h 314419"/>
                  <a:gd name="connsiteX1" fmla="*/ 215623 w 215623"/>
                  <a:gd name="connsiteY1" fmla="*/ 0 h 314419"/>
                  <a:gd name="connsiteX2" fmla="*/ 215623 w 215623"/>
                  <a:gd name="connsiteY2" fmla="*/ 314419 h 314419"/>
                  <a:gd name="connsiteX3" fmla="*/ 77199 w 215623"/>
                  <a:gd name="connsiteY3" fmla="*/ 306433 h 314419"/>
                  <a:gd name="connsiteX4" fmla="*/ 0 w 215623"/>
                  <a:gd name="connsiteY4" fmla="*/ 0 h 31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23" h="314419">
                    <a:moveTo>
                      <a:pt x="0" y="0"/>
                    </a:moveTo>
                    <a:lnTo>
                      <a:pt x="215623" y="0"/>
                    </a:lnTo>
                    <a:lnTo>
                      <a:pt x="215623" y="314419"/>
                    </a:lnTo>
                    <a:lnTo>
                      <a:pt x="77199" y="30643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Rectangle 6">
                <a:extLst>
                  <a:ext uri="{FF2B5EF4-FFF2-40B4-BE49-F238E27FC236}">
                    <a16:creationId xmlns:a16="http://schemas.microsoft.com/office/drawing/2014/main" id="{626E6628-8ED8-56F5-30C4-630A36461FC0}"/>
                  </a:ext>
                </a:extLst>
              </p:cNvPr>
              <p:cNvSpPr/>
              <p:nvPr/>
            </p:nvSpPr>
            <p:spPr>
              <a:xfrm rot="2738618">
                <a:off x="5903815" y="3347853"/>
                <a:ext cx="107264" cy="295509"/>
              </a:xfrm>
              <a:custGeom>
                <a:avLst/>
                <a:gdLst>
                  <a:gd name="connsiteX0" fmla="*/ 0 w 215623"/>
                  <a:gd name="connsiteY0" fmla="*/ 0 h 314419"/>
                  <a:gd name="connsiteX1" fmla="*/ 215623 w 215623"/>
                  <a:gd name="connsiteY1" fmla="*/ 0 h 314419"/>
                  <a:gd name="connsiteX2" fmla="*/ 215623 w 215623"/>
                  <a:gd name="connsiteY2" fmla="*/ 314419 h 314419"/>
                  <a:gd name="connsiteX3" fmla="*/ 0 w 215623"/>
                  <a:gd name="connsiteY3" fmla="*/ 314419 h 314419"/>
                  <a:gd name="connsiteX4" fmla="*/ 0 w 215623"/>
                  <a:gd name="connsiteY4" fmla="*/ 0 h 314419"/>
                  <a:gd name="connsiteX0" fmla="*/ 0 w 215623"/>
                  <a:gd name="connsiteY0" fmla="*/ 0 h 314419"/>
                  <a:gd name="connsiteX1" fmla="*/ 215623 w 215623"/>
                  <a:gd name="connsiteY1" fmla="*/ 0 h 314419"/>
                  <a:gd name="connsiteX2" fmla="*/ 215623 w 215623"/>
                  <a:gd name="connsiteY2" fmla="*/ 314419 h 314419"/>
                  <a:gd name="connsiteX3" fmla="*/ 77199 w 215623"/>
                  <a:gd name="connsiteY3" fmla="*/ 306433 h 314419"/>
                  <a:gd name="connsiteX4" fmla="*/ 0 w 215623"/>
                  <a:gd name="connsiteY4" fmla="*/ 0 h 314419"/>
                  <a:gd name="connsiteX0" fmla="*/ 0 w 215623"/>
                  <a:gd name="connsiteY0" fmla="*/ 0 h 343506"/>
                  <a:gd name="connsiteX1" fmla="*/ 215623 w 215623"/>
                  <a:gd name="connsiteY1" fmla="*/ 0 h 343506"/>
                  <a:gd name="connsiteX2" fmla="*/ 215623 w 215623"/>
                  <a:gd name="connsiteY2" fmla="*/ 314419 h 343506"/>
                  <a:gd name="connsiteX3" fmla="*/ 7552 w 215623"/>
                  <a:gd name="connsiteY3" fmla="*/ 343506 h 343506"/>
                  <a:gd name="connsiteX4" fmla="*/ 0 w 215623"/>
                  <a:gd name="connsiteY4" fmla="*/ 0 h 343506"/>
                  <a:gd name="connsiteX0" fmla="*/ 0 w 281374"/>
                  <a:gd name="connsiteY0" fmla="*/ 0 h 343506"/>
                  <a:gd name="connsiteX1" fmla="*/ 215623 w 281374"/>
                  <a:gd name="connsiteY1" fmla="*/ 0 h 343506"/>
                  <a:gd name="connsiteX2" fmla="*/ 281374 w 281374"/>
                  <a:gd name="connsiteY2" fmla="*/ 283014 h 343506"/>
                  <a:gd name="connsiteX3" fmla="*/ 7552 w 281374"/>
                  <a:gd name="connsiteY3" fmla="*/ 343506 h 343506"/>
                  <a:gd name="connsiteX4" fmla="*/ 0 w 281374"/>
                  <a:gd name="connsiteY4" fmla="*/ 0 h 343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374" h="343506">
                    <a:moveTo>
                      <a:pt x="0" y="0"/>
                    </a:moveTo>
                    <a:lnTo>
                      <a:pt x="215623" y="0"/>
                    </a:lnTo>
                    <a:lnTo>
                      <a:pt x="281374" y="283014"/>
                    </a:lnTo>
                    <a:lnTo>
                      <a:pt x="7552" y="34350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ctangle 6">
                <a:extLst>
                  <a:ext uri="{FF2B5EF4-FFF2-40B4-BE49-F238E27FC236}">
                    <a16:creationId xmlns:a16="http://schemas.microsoft.com/office/drawing/2014/main" id="{03D9AB1D-5DA8-29DC-7E3D-FCBBB2E7C410}"/>
                  </a:ext>
                </a:extLst>
              </p:cNvPr>
              <p:cNvSpPr/>
              <p:nvPr/>
            </p:nvSpPr>
            <p:spPr>
              <a:xfrm rot="19929681">
                <a:off x="5835283" y="3508359"/>
                <a:ext cx="149303" cy="263723"/>
              </a:xfrm>
              <a:custGeom>
                <a:avLst/>
                <a:gdLst>
                  <a:gd name="connsiteX0" fmla="*/ 0 w 215623"/>
                  <a:gd name="connsiteY0" fmla="*/ 0 h 314419"/>
                  <a:gd name="connsiteX1" fmla="*/ 215623 w 215623"/>
                  <a:gd name="connsiteY1" fmla="*/ 0 h 314419"/>
                  <a:gd name="connsiteX2" fmla="*/ 215623 w 215623"/>
                  <a:gd name="connsiteY2" fmla="*/ 314419 h 314419"/>
                  <a:gd name="connsiteX3" fmla="*/ 0 w 215623"/>
                  <a:gd name="connsiteY3" fmla="*/ 314419 h 314419"/>
                  <a:gd name="connsiteX4" fmla="*/ 0 w 215623"/>
                  <a:gd name="connsiteY4" fmla="*/ 0 h 314419"/>
                  <a:gd name="connsiteX0" fmla="*/ 0 w 215623"/>
                  <a:gd name="connsiteY0" fmla="*/ 0 h 314419"/>
                  <a:gd name="connsiteX1" fmla="*/ 215623 w 215623"/>
                  <a:gd name="connsiteY1" fmla="*/ 0 h 314419"/>
                  <a:gd name="connsiteX2" fmla="*/ 215623 w 215623"/>
                  <a:gd name="connsiteY2" fmla="*/ 314419 h 314419"/>
                  <a:gd name="connsiteX3" fmla="*/ 77199 w 215623"/>
                  <a:gd name="connsiteY3" fmla="*/ 306433 h 314419"/>
                  <a:gd name="connsiteX4" fmla="*/ 0 w 215623"/>
                  <a:gd name="connsiteY4" fmla="*/ 0 h 314419"/>
                  <a:gd name="connsiteX0" fmla="*/ 0 w 215623"/>
                  <a:gd name="connsiteY0" fmla="*/ 0 h 343506"/>
                  <a:gd name="connsiteX1" fmla="*/ 215623 w 215623"/>
                  <a:gd name="connsiteY1" fmla="*/ 0 h 343506"/>
                  <a:gd name="connsiteX2" fmla="*/ 215623 w 215623"/>
                  <a:gd name="connsiteY2" fmla="*/ 314419 h 343506"/>
                  <a:gd name="connsiteX3" fmla="*/ 7552 w 215623"/>
                  <a:gd name="connsiteY3" fmla="*/ 343506 h 343506"/>
                  <a:gd name="connsiteX4" fmla="*/ 0 w 215623"/>
                  <a:gd name="connsiteY4" fmla="*/ 0 h 343506"/>
                  <a:gd name="connsiteX0" fmla="*/ 0 w 281374"/>
                  <a:gd name="connsiteY0" fmla="*/ 0 h 343506"/>
                  <a:gd name="connsiteX1" fmla="*/ 215623 w 281374"/>
                  <a:gd name="connsiteY1" fmla="*/ 0 h 343506"/>
                  <a:gd name="connsiteX2" fmla="*/ 281374 w 281374"/>
                  <a:gd name="connsiteY2" fmla="*/ 283014 h 343506"/>
                  <a:gd name="connsiteX3" fmla="*/ 7552 w 281374"/>
                  <a:gd name="connsiteY3" fmla="*/ 343506 h 343506"/>
                  <a:gd name="connsiteX4" fmla="*/ 0 w 281374"/>
                  <a:gd name="connsiteY4" fmla="*/ 0 h 343506"/>
                  <a:gd name="connsiteX0" fmla="*/ 64995 w 346369"/>
                  <a:gd name="connsiteY0" fmla="*/ 0 h 395577"/>
                  <a:gd name="connsiteX1" fmla="*/ 280618 w 346369"/>
                  <a:gd name="connsiteY1" fmla="*/ 0 h 395577"/>
                  <a:gd name="connsiteX2" fmla="*/ 346369 w 346369"/>
                  <a:gd name="connsiteY2" fmla="*/ 283014 h 395577"/>
                  <a:gd name="connsiteX3" fmla="*/ -1 w 346369"/>
                  <a:gd name="connsiteY3" fmla="*/ 395578 h 395577"/>
                  <a:gd name="connsiteX4" fmla="*/ 64995 w 346369"/>
                  <a:gd name="connsiteY4" fmla="*/ 0 h 395577"/>
                  <a:gd name="connsiteX0" fmla="*/ 64995 w 319693"/>
                  <a:gd name="connsiteY0" fmla="*/ 0 h 566190"/>
                  <a:gd name="connsiteX1" fmla="*/ 280618 w 319693"/>
                  <a:gd name="connsiteY1" fmla="*/ 0 h 566190"/>
                  <a:gd name="connsiteX2" fmla="*/ 319694 w 319693"/>
                  <a:gd name="connsiteY2" fmla="*/ 566190 h 566190"/>
                  <a:gd name="connsiteX3" fmla="*/ -1 w 319693"/>
                  <a:gd name="connsiteY3" fmla="*/ 395578 h 566190"/>
                  <a:gd name="connsiteX4" fmla="*/ 64995 w 319693"/>
                  <a:gd name="connsiteY4" fmla="*/ 0 h 566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693" h="566190">
                    <a:moveTo>
                      <a:pt x="64995" y="0"/>
                    </a:moveTo>
                    <a:lnTo>
                      <a:pt x="280618" y="0"/>
                    </a:lnTo>
                    <a:lnTo>
                      <a:pt x="319694" y="566190"/>
                    </a:lnTo>
                    <a:lnTo>
                      <a:pt x="-1" y="395578"/>
                    </a:lnTo>
                    <a:lnTo>
                      <a:pt x="6499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2" name="Picture 6" descr="See the source image">
                <a:extLst>
                  <a:ext uri="{FF2B5EF4-FFF2-40B4-BE49-F238E27FC236}">
                    <a16:creationId xmlns:a16="http://schemas.microsoft.com/office/drawing/2014/main" id="{F52B553D-7B7C-C45B-3D7D-E7AA94A2C952}"/>
                  </a:ext>
                </a:extLst>
              </p:cNvPr>
              <p:cNvPicPr>
                <a:picLocks noChangeAspect="1" noChangeArrowheads="1"/>
              </p:cNvPicPr>
              <p:nvPr/>
            </p:nvPicPr>
            <p:blipFill rotWithShape="1">
              <a:blip r:embed="rId3" cstate="screen">
                <a:biLevel thresh="25000"/>
                <a:extLst>
                  <a:ext uri="{28A0092B-C50C-407E-A947-70E740481C1C}">
                    <a14:useLocalDpi xmlns:a14="http://schemas.microsoft.com/office/drawing/2010/main"/>
                  </a:ext>
                </a:extLst>
              </a:blip>
              <a:srcRect/>
              <a:stretch/>
            </p:blipFill>
            <p:spPr bwMode="auto">
              <a:xfrm rot="5400000">
                <a:off x="5716998" y="3279961"/>
                <a:ext cx="478800" cy="322139"/>
              </a:xfrm>
              <a:prstGeom prst="rect">
                <a:avLst/>
              </a:prstGeom>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8E07BF2F-71E8-18E2-30D1-758FD5F1B742}"/>
                </a:ext>
              </a:extLst>
            </p:cNvPr>
            <p:cNvSpPr txBox="1"/>
            <p:nvPr/>
          </p:nvSpPr>
          <p:spPr>
            <a:xfrm>
              <a:off x="5024341" y="4245402"/>
              <a:ext cx="2867249"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32363F"/>
                </a:solidFill>
                <a:effectLst/>
                <a:uLnTx/>
                <a:uFillTx/>
                <a:latin typeface="Arial" panose="020B0604020202020204"/>
                <a:ea typeface="+mn-ea"/>
                <a:cs typeface="+mn-cs"/>
              </a:endParaRPr>
            </a:p>
          </p:txBody>
        </p:sp>
      </p:grpSp>
      <p:sp>
        <p:nvSpPr>
          <p:cNvPr id="23" name="TextBox 22">
            <a:extLst>
              <a:ext uri="{FF2B5EF4-FFF2-40B4-BE49-F238E27FC236}">
                <a16:creationId xmlns:a16="http://schemas.microsoft.com/office/drawing/2014/main" id="{CDFB3E92-FD88-87AD-CEE8-74DD012A19F9}"/>
              </a:ext>
            </a:extLst>
          </p:cNvPr>
          <p:cNvSpPr txBox="1"/>
          <p:nvPr/>
        </p:nvSpPr>
        <p:spPr>
          <a:xfrm>
            <a:off x="410646" y="5607289"/>
            <a:ext cx="2786951" cy="324867"/>
          </a:xfrm>
          <a:prstGeom prst="roundRect">
            <a:avLst>
              <a:gd name="adj" fmla="val 0"/>
            </a:avLst>
          </a:prstGeom>
          <a:noFill/>
        </p:spPr>
        <p:txBody>
          <a:bodyPr wrap="square">
            <a:noAutofit/>
          </a:bodyPr>
          <a:lstStyle/>
          <a:p>
            <a:pPr marL="0" marR="0" lvl="0" indent="0" algn="l" defTabSz="5333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2363F"/>
                </a:solidFill>
                <a:effectLst/>
                <a:uLnTx/>
                <a:uFillTx/>
                <a:latin typeface="Arial" panose="020B0604020202020204"/>
                <a:ea typeface="+mn-ea"/>
                <a:cs typeface="Calibri" panose="020F0502020204030204" pitchFamily="34" charset="0"/>
              </a:rPr>
              <a:t>The 3</a:t>
            </a:r>
            <a:r>
              <a:rPr kumimoji="0" lang="en-US" sz="1400" b="1" i="0" u="none" strike="noStrike" kern="1200" cap="none" spc="0" normalizeH="0" baseline="30000" noProof="0" dirty="0">
                <a:ln>
                  <a:noFill/>
                </a:ln>
                <a:solidFill>
                  <a:srgbClr val="32363F"/>
                </a:solidFill>
                <a:effectLst/>
                <a:uLnTx/>
                <a:uFillTx/>
                <a:latin typeface="Arial" panose="020B0604020202020204"/>
                <a:ea typeface="+mn-ea"/>
                <a:cs typeface="Calibri" panose="020F0502020204030204" pitchFamily="34" charset="0"/>
              </a:rPr>
              <a:t>rd</a:t>
            </a:r>
            <a:r>
              <a:rPr kumimoji="0" lang="en-US" sz="1400" b="1" i="0" u="none" strike="noStrike" kern="1200" cap="none" spc="0" normalizeH="0" baseline="0" noProof="0" dirty="0">
                <a:ln>
                  <a:noFill/>
                </a:ln>
                <a:solidFill>
                  <a:srgbClr val="32363F"/>
                </a:solidFill>
                <a:effectLst/>
                <a:uLnTx/>
                <a:uFillTx/>
                <a:latin typeface="Arial" panose="020B0604020202020204"/>
                <a:ea typeface="+mn-ea"/>
                <a:cs typeface="Calibri" panose="020F0502020204030204" pitchFamily="34" charset="0"/>
              </a:rPr>
              <a:t> Industrial Revolution</a:t>
            </a:r>
            <a:endParaRPr kumimoji="0" lang="en-US" sz="400" b="1" i="0" u="none" strike="noStrike" kern="1200" cap="none" spc="0" normalizeH="0" baseline="0" noProof="0" dirty="0">
              <a:ln>
                <a:noFill/>
              </a:ln>
              <a:solidFill>
                <a:srgbClr val="32363F"/>
              </a:solidFill>
              <a:effectLst/>
              <a:uLnTx/>
              <a:uFillTx/>
              <a:latin typeface="Arial" panose="020B0604020202020204"/>
              <a:ea typeface="+mn-ea"/>
              <a:cs typeface="Calibri" panose="020F0502020204030204" pitchFamily="34" charset="0"/>
            </a:endParaRPr>
          </a:p>
          <a:p>
            <a:pPr marL="0" marR="0" lvl="0" indent="0" algn="l" defTabSz="533387"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32363F"/>
              </a:solidFill>
              <a:effectLst/>
              <a:uLnTx/>
              <a:uFillTx/>
              <a:latin typeface="Arial" panose="020B0604020202020204"/>
              <a:ea typeface="+mn-ea"/>
              <a:cs typeface="Calibri" panose="020F0502020204030204" pitchFamily="34" charset="0"/>
            </a:endParaRPr>
          </a:p>
          <a:p>
            <a:pPr marL="0" marR="0" lvl="0" indent="0" algn="l" defTabSz="533387" rtl="0" eaLnBrk="1" fontAlgn="auto" latinLnBrk="0" hangingPunct="1">
              <a:lnSpc>
                <a:spcPct val="100000"/>
              </a:lnSpc>
              <a:spcBef>
                <a:spcPts val="0"/>
              </a:spcBef>
              <a:spcAft>
                <a:spcPts val="200"/>
              </a:spcAft>
              <a:buClrTx/>
              <a:buSzTx/>
              <a:buFontTx/>
              <a:buNone/>
              <a:tabLst/>
              <a:defRPr/>
            </a:pPr>
            <a:endParaRPr kumimoji="0" lang="en-US" sz="1000" b="0" i="0" u="none" strike="noStrike" kern="1200" cap="none" spc="0" normalizeH="0" baseline="0" noProof="0" dirty="0">
              <a:ln>
                <a:noFill/>
              </a:ln>
              <a:solidFill>
                <a:srgbClr val="32363F"/>
              </a:solidFill>
              <a:effectLst/>
              <a:uLnTx/>
              <a:uFillTx/>
              <a:latin typeface="Arial" panose="020B0604020202020204"/>
              <a:ea typeface="+mn-ea"/>
              <a:cs typeface="Calibri" panose="020F0502020204030204" pitchFamily="34" charset="0"/>
            </a:endParaRPr>
          </a:p>
          <a:p>
            <a:pPr marL="0" marR="0" lvl="0" indent="0" algn="l" defTabSz="533387" rtl="0" eaLnBrk="1" fontAlgn="auto" latinLnBrk="0" hangingPunct="1">
              <a:lnSpc>
                <a:spcPct val="100000"/>
              </a:lnSpc>
              <a:spcBef>
                <a:spcPts val="0"/>
              </a:spcBef>
              <a:spcAft>
                <a:spcPts val="200"/>
              </a:spcAft>
              <a:buClrTx/>
              <a:buSzTx/>
              <a:buFontTx/>
              <a:buNone/>
              <a:tabLst/>
              <a:defRPr/>
            </a:pPr>
            <a:endParaRPr kumimoji="0" lang="en-US" sz="1600" b="1" i="0" u="none" strike="noStrike" kern="1200" cap="none" spc="0" normalizeH="0" baseline="0" noProof="0" dirty="0">
              <a:ln>
                <a:noFill/>
              </a:ln>
              <a:solidFill>
                <a:srgbClr val="32363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D6E6D7A8-8356-254F-647C-56CD30E258AE}"/>
              </a:ext>
            </a:extLst>
          </p:cNvPr>
          <p:cNvSpPr txBox="1"/>
          <p:nvPr/>
        </p:nvSpPr>
        <p:spPr>
          <a:xfrm>
            <a:off x="5310807" y="5607290"/>
            <a:ext cx="3506871" cy="421453"/>
          </a:xfrm>
          <a:prstGeom prst="roundRect">
            <a:avLst>
              <a:gd name="adj" fmla="val 0"/>
            </a:avLst>
          </a:prstGeom>
          <a:noFill/>
        </p:spPr>
        <p:txBody>
          <a:bodyPr wrap="square">
            <a:noAutofit/>
          </a:bodyPr>
          <a:lstStyle/>
          <a:p>
            <a:pPr marL="0" marR="0" lvl="0" indent="0" algn="l" defTabSz="5333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FB520">
                    <a:lumMod val="75000"/>
                  </a:srgbClr>
                </a:solidFill>
                <a:effectLst/>
                <a:uLnTx/>
                <a:uFillTx/>
                <a:latin typeface="Arial" panose="020B0604020202020204"/>
                <a:ea typeface="+mn-ea"/>
                <a:cs typeface="Calibri" panose="020F0502020204030204" pitchFamily="34" charset="0"/>
              </a:rPr>
              <a:t>The 4</a:t>
            </a:r>
            <a:r>
              <a:rPr kumimoji="0" lang="en-US" sz="1400" b="1" i="0" u="none" strike="noStrike" kern="1200" cap="none" spc="0" normalizeH="0" baseline="30000" noProof="0" dirty="0">
                <a:ln>
                  <a:noFill/>
                </a:ln>
                <a:solidFill>
                  <a:srgbClr val="9FB520">
                    <a:lumMod val="75000"/>
                  </a:srgbClr>
                </a:solidFill>
                <a:effectLst/>
                <a:uLnTx/>
                <a:uFillTx/>
                <a:latin typeface="Arial" panose="020B0604020202020204"/>
                <a:ea typeface="+mn-ea"/>
                <a:cs typeface="Calibri" panose="020F0502020204030204" pitchFamily="34" charset="0"/>
              </a:rPr>
              <a:t>th</a:t>
            </a:r>
            <a:r>
              <a:rPr kumimoji="0" lang="en-US" sz="1400" b="1" i="0" u="none" strike="noStrike" kern="1200" cap="none" spc="0" normalizeH="0" baseline="0" noProof="0" dirty="0">
                <a:ln>
                  <a:noFill/>
                </a:ln>
                <a:solidFill>
                  <a:srgbClr val="9FB520">
                    <a:lumMod val="75000"/>
                  </a:srgbClr>
                </a:solidFill>
                <a:effectLst/>
                <a:uLnTx/>
                <a:uFillTx/>
                <a:latin typeface="Arial" panose="020B0604020202020204"/>
                <a:ea typeface="+mn-ea"/>
                <a:cs typeface="Calibri" panose="020F0502020204030204" pitchFamily="34" charset="0"/>
              </a:rPr>
              <a:t> Industrial Revolution Vision</a:t>
            </a:r>
            <a:endParaRPr kumimoji="0" lang="en-US" sz="400" b="1" i="0" u="none" strike="noStrike" kern="1200" cap="none" spc="0" normalizeH="0" baseline="0" noProof="0" dirty="0">
              <a:ln>
                <a:noFill/>
              </a:ln>
              <a:solidFill>
                <a:srgbClr val="9FB520">
                  <a:lumMod val="75000"/>
                </a:srgbClr>
              </a:solidFill>
              <a:effectLst/>
              <a:uLnTx/>
              <a:uFillTx/>
              <a:latin typeface="Arial" panose="020B0604020202020204"/>
              <a:ea typeface="+mn-ea"/>
              <a:cs typeface="Calibri" panose="020F0502020204030204" pitchFamily="34" charset="0"/>
            </a:endParaRPr>
          </a:p>
          <a:p>
            <a:pPr marL="0" marR="0" lvl="0" indent="0" algn="l" defTabSz="533387"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9FB520">
                  <a:lumMod val="75000"/>
                </a:srgbClr>
              </a:solidFill>
              <a:effectLst/>
              <a:uLnTx/>
              <a:uFillTx/>
              <a:latin typeface="Arial" panose="020B0604020202020204"/>
              <a:ea typeface="+mn-ea"/>
              <a:cs typeface="Calibri" panose="020F0502020204030204" pitchFamily="34" charset="0"/>
            </a:endParaRPr>
          </a:p>
        </p:txBody>
      </p:sp>
      <p:sp>
        <p:nvSpPr>
          <p:cNvPr id="25" name="TextBox 24">
            <a:extLst>
              <a:ext uri="{FF2B5EF4-FFF2-40B4-BE49-F238E27FC236}">
                <a16:creationId xmlns:a16="http://schemas.microsoft.com/office/drawing/2014/main" id="{D2B37F97-CF31-D3BD-272D-25AB2C5F7B35}"/>
              </a:ext>
            </a:extLst>
          </p:cNvPr>
          <p:cNvSpPr txBox="1"/>
          <p:nvPr/>
        </p:nvSpPr>
        <p:spPr>
          <a:xfrm>
            <a:off x="-51111" y="5172943"/>
            <a:ext cx="595793" cy="26161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1970</a:t>
            </a:r>
          </a:p>
        </p:txBody>
      </p:sp>
      <p:sp>
        <p:nvSpPr>
          <p:cNvPr id="26" name="TextBox 25">
            <a:extLst>
              <a:ext uri="{FF2B5EF4-FFF2-40B4-BE49-F238E27FC236}">
                <a16:creationId xmlns:a16="http://schemas.microsoft.com/office/drawing/2014/main" id="{294A3DE4-8BB1-ABEF-B961-A229A8995C0F}"/>
              </a:ext>
            </a:extLst>
          </p:cNvPr>
          <p:cNvSpPr txBox="1"/>
          <p:nvPr/>
        </p:nvSpPr>
        <p:spPr>
          <a:xfrm>
            <a:off x="1062870" y="5172943"/>
            <a:ext cx="595793" cy="26161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a:ea typeface="+mn-ea"/>
                <a:cs typeface="+mn-cs"/>
              </a:rPr>
              <a:t>1980</a:t>
            </a:r>
          </a:p>
        </p:txBody>
      </p:sp>
      <p:sp>
        <p:nvSpPr>
          <p:cNvPr id="27" name="TextBox 26">
            <a:extLst>
              <a:ext uri="{FF2B5EF4-FFF2-40B4-BE49-F238E27FC236}">
                <a16:creationId xmlns:a16="http://schemas.microsoft.com/office/drawing/2014/main" id="{2F84AD2C-9426-0F9E-2356-4777F3449373}"/>
              </a:ext>
            </a:extLst>
          </p:cNvPr>
          <p:cNvSpPr txBox="1"/>
          <p:nvPr/>
        </p:nvSpPr>
        <p:spPr>
          <a:xfrm>
            <a:off x="2176852" y="5172943"/>
            <a:ext cx="595793" cy="26161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a:ea typeface="+mn-ea"/>
                <a:cs typeface="+mn-cs"/>
              </a:rPr>
              <a:t>1990</a:t>
            </a:r>
          </a:p>
        </p:txBody>
      </p:sp>
      <p:sp>
        <p:nvSpPr>
          <p:cNvPr id="28" name="TextBox 27">
            <a:extLst>
              <a:ext uri="{FF2B5EF4-FFF2-40B4-BE49-F238E27FC236}">
                <a16:creationId xmlns:a16="http://schemas.microsoft.com/office/drawing/2014/main" id="{B2DD0657-14D5-2C3B-720C-BDF643EF96CB}"/>
              </a:ext>
            </a:extLst>
          </p:cNvPr>
          <p:cNvSpPr txBox="1"/>
          <p:nvPr/>
        </p:nvSpPr>
        <p:spPr>
          <a:xfrm>
            <a:off x="3290833" y="5172943"/>
            <a:ext cx="595793" cy="26161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a:ea typeface="+mn-ea"/>
                <a:cs typeface="+mn-cs"/>
              </a:rPr>
              <a:t>2000</a:t>
            </a:r>
          </a:p>
        </p:txBody>
      </p:sp>
      <p:sp>
        <p:nvSpPr>
          <p:cNvPr id="29" name="TextBox 28">
            <a:extLst>
              <a:ext uri="{FF2B5EF4-FFF2-40B4-BE49-F238E27FC236}">
                <a16:creationId xmlns:a16="http://schemas.microsoft.com/office/drawing/2014/main" id="{6509E15A-BA21-46CB-4766-ADD2DCD70CE4}"/>
              </a:ext>
            </a:extLst>
          </p:cNvPr>
          <p:cNvSpPr txBox="1"/>
          <p:nvPr/>
        </p:nvSpPr>
        <p:spPr>
          <a:xfrm>
            <a:off x="4404814" y="5172943"/>
            <a:ext cx="595793" cy="26161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a:ea typeface="+mn-ea"/>
                <a:cs typeface="+mn-cs"/>
              </a:rPr>
              <a:t>2010</a:t>
            </a:r>
          </a:p>
        </p:txBody>
      </p:sp>
      <p:sp>
        <p:nvSpPr>
          <p:cNvPr id="30" name="TextBox 29">
            <a:extLst>
              <a:ext uri="{FF2B5EF4-FFF2-40B4-BE49-F238E27FC236}">
                <a16:creationId xmlns:a16="http://schemas.microsoft.com/office/drawing/2014/main" id="{33476CB9-6EF8-0E10-7C8B-278ECB777148}"/>
              </a:ext>
            </a:extLst>
          </p:cNvPr>
          <p:cNvSpPr txBox="1"/>
          <p:nvPr/>
        </p:nvSpPr>
        <p:spPr>
          <a:xfrm>
            <a:off x="5518794" y="5172943"/>
            <a:ext cx="595793" cy="26161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a:ea typeface="+mn-ea"/>
                <a:cs typeface="+mn-cs"/>
              </a:rPr>
              <a:t>2020</a:t>
            </a:r>
          </a:p>
        </p:txBody>
      </p:sp>
      <p:sp>
        <p:nvSpPr>
          <p:cNvPr id="31" name="TextBox 30">
            <a:extLst>
              <a:ext uri="{FF2B5EF4-FFF2-40B4-BE49-F238E27FC236}">
                <a16:creationId xmlns:a16="http://schemas.microsoft.com/office/drawing/2014/main" id="{10D9A7D0-970D-2A66-EDF3-5497B20DFBF0}"/>
              </a:ext>
            </a:extLst>
          </p:cNvPr>
          <p:cNvSpPr txBox="1"/>
          <p:nvPr/>
        </p:nvSpPr>
        <p:spPr>
          <a:xfrm>
            <a:off x="6632776" y="5166663"/>
            <a:ext cx="595793" cy="26161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a:ea typeface="+mn-ea"/>
                <a:cs typeface="+mn-cs"/>
              </a:rPr>
              <a:t>2030</a:t>
            </a:r>
          </a:p>
        </p:txBody>
      </p:sp>
      <p:sp>
        <p:nvSpPr>
          <p:cNvPr id="32" name="TextBox 31">
            <a:extLst>
              <a:ext uri="{FF2B5EF4-FFF2-40B4-BE49-F238E27FC236}">
                <a16:creationId xmlns:a16="http://schemas.microsoft.com/office/drawing/2014/main" id="{38A9A13E-E824-DF94-BDD9-16486636CC87}"/>
              </a:ext>
            </a:extLst>
          </p:cNvPr>
          <p:cNvSpPr txBox="1"/>
          <p:nvPr/>
        </p:nvSpPr>
        <p:spPr>
          <a:xfrm>
            <a:off x="7746757" y="5160383"/>
            <a:ext cx="595793" cy="26161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2040</a:t>
            </a:r>
          </a:p>
        </p:txBody>
      </p:sp>
      <p:sp>
        <p:nvSpPr>
          <p:cNvPr id="33" name="TextBox 32">
            <a:extLst>
              <a:ext uri="{FF2B5EF4-FFF2-40B4-BE49-F238E27FC236}">
                <a16:creationId xmlns:a16="http://schemas.microsoft.com/office/drawing/2014/main" id="{461C8DA8-B774-5370-D4EB-5647C4BF85BE}"/>
              </a:ext>
            </a:extLst>
          </p:cNvPr>
          <p:cNvSpPr txBox="1"/>
          <p:nvPr/>
        </p:nvSpPr>
        <p:spPr>
          <a:xfrm>
            <a:off x="8860741" y="5154103"/>
            <a:ext cx="595793" cy="26161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a:ea typeface="+mn-ea"/>
                <a:cs typeface="+mn-cs"/>
              </a:rPr>
              <a:t>2050</a:t>
            </a:r>
          </a:p>
        </p:txBody>
      </p:sp>
      <p:sp>
        <p:nvSpPr>
          <p:cNvPr id="39" name="Right Triangle 38">
            <a:extLst>
              <a:ext uri="{FF2B5EF4-FFF2-40B4-BE49-F238E27FC236}">
                <a16:creationId xmlns:a16="http://schemas.microsoft.com/office/drawing/2014/main" id="{C8A74A0C-D2C0-C788-4713-EC7356BAE64F}"/>
              </a:ext>
            </a:extLst>
          </p:cNvPr>
          <p:cNvSpPr/>
          <p:nvPr/>
        </p:nvSpPr>
        <p:spPr>
          <a:xfrm rot="16200000" flipH="1">
            <a:off x="-47803" y="5653409"/>
            <a:ext cx="328404" cy="26074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 name="TextBox 40">
            <a:extLst>
              <a:ext uri="{FF2B5EF4-FFF2-40B4-BE49-F238E27FC236}">
                <a16:creationId xmlns:a16="http://schemas.microsoft.com/office/drawing/2014/main" id="{F5902E0D-E08C-D89B-A01F-F229F073BA20}"/>
              </a:ext>
            </a:extLst>
          </p:cNvPr>
          <p:cNvSpPr txBox="1"/>
          <p:nvPr/>
        </p:nvSpPr>
        <p:spPr>
          <a:xfrm>
            <a:off x="7470789" y="2865890"/>
            <a:ext cx="4727617" cy="1754326"/>
          </a:xfrm>
          <a:prstGeom prst="rect">
            <a:avLst/>
          </a:prstGeom>
          <a:noFill/>
        </p:spPr>
        <p:txBody>
          <a:bodyPr wrap="square">
            <a:spAutoFit/>
          </a:bodyPr>
          <a:lstStyle/>
          <a:p>
            <a:pPr marL="0" marR="0" lvl="0" indent="0" algn="l" defTabSz="533387" rtl="0" eaLnBrk="1" fontAlgn="auto" latinLnBrk="0" hangingPunct="1">
              <a:lnSpc>
                <a:spcPct val="100000"/>
              </a:lnSpc>
              <a:spcBef>
                <a:spcPts val="0"/>
              </a:spcBef>
              <a:spcAft>
                <a:spcPts val="200"/>
              </a:spcAft>
              <a:buClrTx/>
              <a:buSzTx/>
              <a:buFontTx/>
              <a:buNone/>
              <a:tabLst/>
              <a:defRPr/>
            </a:pPr>
            <a:r>
              <a:rPr kumimoji="0" lang="en-US" sz="1400" b="0" i="0" u="none" strike="noStrike" kern="1200" cap="none" spc="0" normalizeH="0" baseline="0" noProof="0" dirty="0">
                <a:ln>
                  <a:noFill/>
                </a:ln>
                <a:solidFill>
                  <a:srgbClr val="32363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400" b="0"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t>Interoperable &amp; Open</a:t>
            </a:r>
          </a:p>
          <a:p>
            <a:pPr marL="0" marR="0" lvl="0" indent="0" algn="l" defTabSz="533387" rtl="0" eaLnBrk="1" fontAlgn="auto" latinLnBrk="0" hangingPunct="1">
              <a:lnSpc>
                <a:spcPct val="100000"/>
              </a:lnSpc>
              <a:spcBef>
                <a:spcPts val="0"/>
              </a:spcBef>
              <a:spcAft>
                <a:spcPts val="200"/>
              </a:spcAft>
              <a:buClrTx/>
              <a:buSzTx/>
              <a:buFontTx/>
              <a:buNone/>
              <a:tabLst/>
              <a:defRPr/>
            </a:pPr>
            <a:r>
              <a:rPr kumimoji="0" lang="en-US" sz="1400" b="0" i="0" u="none" strike="noStrike" kern="1200" cap="none" spc="0" normalizeH="0" baseline="0" noProof="0" dirty="0">
                <a:ln>
                  <a:noFill/>
                </a:ln>
                <a:solidFill>
                  <a:srgbClr val="32363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400" b="0"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t>Sustainable &amp; Energy Efficient</a:t>
            </a:r>
          </a:p>
          <a:p>
            <a:pPr marL="0" marR="0" lvl="0" indent="0" algn="l" defTabSz="533387" rtl="0" eaLnBrk="1" fontAlgn="auto" latinLnBrk="0" hangingPunct="1">
              <a:lnSpc>
                <a:spcPct val="100000"/>
              </a:lnSpc>
              <a:spcBef>
                <a:spcPts val="0"/>
              </a:spcBef>
              <a:spcAft>
                <a:spcPts val="200"/>
              </a:spcAft>
              <a:buClrTx/>
              <a:buSzTx/>
              <a:buFontTx/>
              <a:buNone/>
              <a:tabLst/>
              <a:defRPr/>
            </a:pPr>
            <a:r>
              <a:rPr kumimoji="0" lang="en-US" sz="1400" b="0" i="0" u="none" strike="noStrike" kern="1200" cap="none" spc="0" normalizeH="0" baseline="0" noProof="0" dirty="0">
                <a:ln>
                  <a:noFill/>
                </a:ln>
                <a:solidFill>
                  <a:srgbClr val="32363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400" b="0"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t>Secure</a:t>
            </a:r>
          </a:p>
          <a:p>
            <a:pPr marL="0" marR="0" lvl="0" indent="0" algn="l" defTabSz="533387" rtl="0" eaLnBrk="1" fontAlgn="auto" latinLnBrk="0" hangingPunct="1">
              <a:lnSpc>
                <a:spcPct val="100000"/>
              </a:lnSpc>
              <a:spcBef>
                <a:spcPts val="0"/>
              </a:spcBef>
              <a:spcAft>
                <a:spcPts val="200"/>
              </a:spcAft>
              <a:buClrTx/>
              <a:buSzTx/>
              <a:buFontTx/>
              <a:buNone/>
              <a:tabLst/>
              <a:defRPr/>
            </a:pPr>
            <a:r>
              <a:rPr kumimoji="0" lang="en-US" sz="1400" b="0" i="0" u="none" strike="noStrike" kern="1200" cap="none" spc="0" normalizeH="0" baseline="0" noProof="0" dirty="0">
                <a:ln>
                  <a:noFill/>
                </a:ln>
                <a:solidFill>
                  <a:srgbClr val="32363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400" b="0"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t>Scalable</a:t>
            </a:r>
          </a:p>
          <a:p>
            <a:pPr marL="0" marR="0" lvl="0" indent="0" algn="l" defTabSz="533387" rtl="0" eaLnBrk="1" fontAlgn="auto" latinLnBrk="0" hangingPunct="1">
              <a:lnSpc>
                <a:spcPct val="100000"/>
              </a:lnSpc>
              <a:spcBef>
                <a:spcPts val="0"/>
              </a:spcBef>
              <a:spcAft>
                <a:spcPts val="200"/>
              </a:spcAft>
              <a:buClrTx/>
              <a:buSzTx/>
              <a:buFontTx/>
              <a:buNone/>
              <a:tabLst/>
              <a:defRPr/>
            </a:pPr>
            <a:r>
              <a:rPr kumimoji="0" lang="en-US" sz="1400" b="0" i="0" u="none" strike="noStrike" kern="1200" cap="none" spc="0" normalizeH="0" baseline="0" noProof="0" dirty="0">
                <a:ln>
                  <a:noFill/>
                </a:ln>
                <a:solidFill>
                  <a:srgbClr val="32363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400" b="0"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t>Resilient &amp; Orchestrated</a:t>
            </a:r>
          </a:p>
          <a:p>
            <a:pPr marL="0" marR="0" lvl="0" indent="0" algn="l" defTabSz="533387" rtl="0" eaLnBrk="1" fontAlgn="auto" latinLnBrk="0" hangingPunct="1">
              <a:lnSpc>
                <a:spcPct val="100000"/>
              </a:lnSpc>
              <a:spcBef>
                <a:spcPts val="0"/>
              </a:spcBef>
              <a:spcAft>
                <a:spcPts val="200"/>
              </a:spcAft>
              <a:buClrTx/>
              <a:buSzTx/>
              <a:buFontTx/>
              <a:buNone/>
              <a:tabLst/>
              <a:defRPr/>
            </a:pPr>
            <a:r>
              <a:rPr kumimoji="0" lang="en-US" sz="1400" b="0" i="0" u="none" strike="noStrike" kern="1200" cap="none" spc="0" normalizeH="0" baseline="0" noProof="0" dirty="0">
                <a:ln>
                  <a:noFill/>
                </a:ln>
                <a:solidFill>
                  <a:srgbClr val="32363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400" b="0"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t>Flat &amp; Real Time</a:t>
            </a:r>
          </a:p>
          <a:p>
            <a:pPr marL="0" marR="0" lvl="0" indent="0" algn="l" defTabSz="533387" rtl="0" eaLnBrk="1" fontAlgn="auto" latinLnBrk="0" hangingPunct="1">
              <a:lnSpc>
                <a:spcPct val="100000"/>
              </a:lnSpc>
              <a:spcBef>
                <a:spcPts val="0"/>
              </a:spcBef>
              <a:spcAft>
                <a:spcPts val="200"/>
              </a:spcAft>
              <a:buClrTx/>
              <a:buSzTx/>
              <a:buFontTx/>
              <a:buNone/>
              <a:tabLst/>
              <a:defRPr/>
            </a:pPr>
            <a:r>
              <a:rPr kumimoji="0" lang="en-US" sz="1400" b="0" i="0" u="none" strike="noStrike" kern="1200" cap="none" spc="0" normalizeH="0" baseline="0" noProof="0" dirty="0">
                <a:ln>
                  <a:noFill/>
                </a:ln>
                <a:solidFill>
                  <a:srgbClr val="32363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400" b="0"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rPr>
              <a:t>Proactive &amp; Semi-Autonomous</a:t>
            </a:r>
          </a:p>
        </p:txBody>
      </p:sp>
      <p:sp>
        <p:nvSpPr>
          <p:cNvPr id="46" name="Text Placeholder 3">
            <a:extLst>
              <a:ext uri="{FF2B5EF4-FFF2-40B4-BE49-F238E27FC236}">
                <a16:creationId xmlns:a16="http://schemas.microsoft.com/office/drawing/2014/main" id="{9CDB1C2E-9F26-9CF7-121B-480406270D53}"/>
              </a:ext>
            </a:extLst>
          </p:cNvPr>
          <p:cNvSpPr txBox="1">
            <a:spLocks/>
          </p:cNvSpPr>
          <p:nvPr/>
        </p:nvSpPr>
        <p:spPr>
          <a:xfrm>
            <a:off x="7470789" y="2240513"/>
            <a:ext cx="4582196" cy="6737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32363F"/>
                </a:solidFill>
                <a:effectLst/>
                <a:uLnTx/>
                <a:uFillTx/>
                <a:latin typeface="Arial" panose="020B0604020202020204" pitchFamily="34" charset="0"/>
                <a:ea typeface="Calibri" panose="020F0502020204030204" pitchFamily="34" charset="0"/>
                <a:cs typeface="Arial" panose="020B0604020202020204" pitchFamily="34" charset="0"/>
              </a:rPr>
              <a:t>Tomorrow’s Outcomes</a:t>
            </a:r>
            <a:br>
              <a:rPr kumimoji="0" lang="en-US" sz="2000" b="1" i="0" u="none" strike="noStrike" kern="1200" cap="none" spc="0" normalizeH="0" baseline="0" noProof="0" dirty="0">
                <a:ln>
                  <a:noFill/>
                </a:ln>
                <a:solidFill>
                  <a:srgbClr val="32363F"/>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1100" b="1" i="0" u="none" strike="noStrike" kern="1200" cap="none" spc="0" normalizeH="0" baseline="0" noProof="0" dirty="0">
                <a:ln>
                  <a:noFill/>
                </a:ln>
                <a:solidFill>
                  <a:srgbClr val="32363F"/>
                </a:solidFill>
                <a:effectLst/>
                <a:uLnTx/>
                <a:uFillTx/>
                <a:latin typeface="Arial" panose="020B0604020202020204"/>
                <a:ea typeface="+mn-ea"/>
                <a:cs typeface="+mn-cs"/>
              </a:rPr>
              <a:t>FIRST PRINCIPLES OF SMART MANUFACTURING™</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32363F"/>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7256DFFA-B616-3A32-9AC3-7B4B7ADA94D8}"/>
              </a:ext>
            </a:extLst>
          </p:cNvPr>
          <p:cNvSpPr txBox="1"/>
          <p:nvPr/>
        </p:nvSpPr>
        <p:spPr>
          <a:xfrm>
            <a:off x="310444" y="8299583"/>
            <a:ext cx="3480507" cy="2185214"/>
          </a:xfrm>
          <a:prstGeom prst="rect">
            <a:avLst/>
          </a:prstGeom>
          <a:noFill/>
        </p:spPr>
        <p:txBody>
          <a:bodyPr wrap="square">
            <a:spAutoFit/>
          </a:bodyPr>
          <a:lstStyle/>
          <a:p>
            <a:pPr marL="171446" marR="0" lvl="0" indent="-171446" algn="l" defTabSz="533387"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Calibri" panose="020F0502020204030204" pitchFamily="34" charset="0"/>
              </a:rPr>
              <a:t>Proprietary, Closed</a:t>
            </a:r>
          </a:p>
          <a:p>
            <a:pPr marL="171446" marR="0" lvl="0" indent="-171446" algn="l" defTabSz="533387"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Calibri" panose="020F0502020204030204" pitchFamily="34" charset="0"/>
              </a:rPr>
              <a:t>No Interoperability</a:t>
            </a:r>
          </a:p>
          <a:p>
            <a:pPr marL="171446" marR="0" lvl="0" indent="-171446" algn="l" defTabSz="533387"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Calibri" panose="020F0502020204030204" pitchFamily="34" charset="0"/>
              </a:rPr>
              <a:t>Data Silos</a:t>
            </a:r>
          </a:p>
          <a:p>
            <a:pPr marL="171446" marR="0" lvl="0" indent="-171446" algn="l" defTabSz="533387"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Calibri" panose="020F0502020204030204" pitchFamily="34" charset="0"/>
              </a:rPr>
              <a:t>Stovepipe Architecture</a:t>
            </a:r>
          </a:p>
          <a:p>
            <a:pPr marL="171446" marR="0" lvl="0" indent="-171446" algn="l" defTabSz="533387"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Calibri" panose="020F0502020204030204" pitchFamily="34" charset="0"/>
              </a:rPr>
              <a:t>Vendor Lock-in</a:t>
            </a:r>
          </a:p>
          <a:p>
            <a:pPr marL="171446" marR="0" lvl="0" indent="-171446" algn="l" defTabSz="533387"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Calibri" panose="020F0502020204030204" pitchFamily="34" charset="0"/>
              </a:rPr>
              <a:t>No Application Portability</a:t>
            </a:r>
          </a:p>
          <a:p>
            <a:pPr marL="171446" marR="0" lvl="0" indent="-171446" algn="l" defTabSz="533387"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Calibri" panose="020F0502020204030204" pitchFamily="34" charset="0"/>
              </a:rPr>
              <a:t>Difficult to Scale – Up or Down</a:t>
            </a: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Calibri" panose="020F0502020204030204" pitchFamily="34" charset="0"/>
            </a:endParaRPr>
          </a:p>
        </p:txBody>
      </p:sp>
      <p:sp>
        <p:nvSpPr>
          <p:cNvPr id="8" name="TextBox 7">
            <a:extLst>
              <a:ext uri="{FF2B5EF4-FFF2-40B4-BE49-F238E27FC236}">
                <a16:creationId xmlns:a16="http://schemas.microsoft.com/office/drawing/2014/main" id="{5A5A2162-C6C7-24D0-BFAC-CABE38D56D98}"/>
              </a:ext>
            </a:extLst>
          </p:cNvPr>
          <p:cNvSpPr txBox="1"/>
          <p:nvPr/>
        </p:nvSpPr>
        <p:spPr>
          <a:xfrm>
            <a:off x="8025564" y="8299583"/>
            <a:ext cx="3719512" cy="2185214"/>
          </a:xfrm>
          <a:prstGeom prst="rect">
            <a:avLst/>
          </a:prstGeom>
          <a:noFill/>
        </p:spPr>
        <p:txBody>
          <a:bodyPr wrap="square">
            <a:spAutoFit/>
          </a:bodyPr>
          <a:lstStyle/>
          <a:p>
            <a:pPr marL="171446" marR="0" lvl="0" indent="-171446" algn="l" defTabSz="533387"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Calibri" panose="020F0502020204030204" pitchFamily="34" charset="0"/>
              </a:rPr>
              <a:t>Interoperable &amp; Open</a:t>
            </a:r>
          </a:p>
          <a:p>
            <a:pPr marL="171446" marR="0" lvl="0" indent="-171446" algn="l" defTabSz="533387"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Calibri" panose="020F0502020204030204" pitchFamily="34" charset="0"/>
              </a:rPr>
              <a:t>Sustainable &amp; Energy Efficient</a:t>
            </a:r>
          </a:p>
          <a:p>
            <a:pPr marL="171446" marR="0" lvl="0" indent="-171446" algn="l" defTabSz="533387"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Calibri" panose="020F0502020204030204" pitchFamily="34" charset="0"/>
              </a:rPr>
              <a:t>Secure</a:t>
            </a:r>
          </a:p>
          <a:p>
            <a:pPr marL="171446" marR="0" lvl="0" indent="-171446" algn="l" defTabSz="533387"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Calibri" panose="020F0502020204030204" pitchFamily="34" charset="0"/>
              </a:rPr>
              <a:t>Scalable</a:t>
            </a:r>
          </a:p>
          <a:p>
            <a:pPr marL="171446" marR="0" lvl="0" indent="-171446" algn="l" defTabSz="533387"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Calibri" panose="020F0502020204030204" pitchFamily="34" charset="0"/>
              </a:rPr>
              <a:t>Resilient &amp; Orchestrated</a:t>
            </a:r>
          </a:p>
          <a:p>
            <a:pPr marL="171446" marR="0" lvl="0" indent="-171446" algn="l" defTabSz="533387"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Calibri" panose="020F0502020204030204" pitchFamily="34" charset="0"/>
              </a:rPr>
              <a:t>Flat &amp; Real Time</a:t>
            </a:r>
          </a:p>
          <a:p>
            <a:pPr marL="171446" marR="0" lvl="0" indent="-171446" algn="l" defTabSz="533387"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Calibri" panose="020F0502020204030204" pitchFamily="34" charset="0"/>
              </a:rPr>
              <a:t>Proactive &amp; Semi-Autonomous</a:t>
            </a: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Calibri" panose="020F0502020204030204" pitchFamily="34" charset="0"/>
            </a:endParaRPr>
          </a:p>
        </p:txBody>
      </p:sp>
      <p:sp>
        <p:nvSpPr>
          <p:cNvPr id="14" name="TextBox 13">
            <a:extLst>
              <a:ext uri="{FF2B5EF4-FFF2-40B4-BE49-F238E27FC236}">
                <a16:creationId xmlns:a16="http://schemas.microsoft.com/office/drawing/2014/main" id="{E74A23DA-44D7-05E8-D3B6-D2D5C63933C9}"/>
              </a:ext>
            </a:extLst>
          </p:cNvPr>
          <p:cNvSpPr txBox="1"/>
          <p:nvPr/>
        </p:nvSpPr>
        <p:spPr>
          <a:xfrm>
            <a:off x="972029" y="2927780"/>
            <a:ext cx="4856715" cy="1941685"/>
          </a:xfrm>
          <a:prstGeom prst="rect">
            <a:avLst/>
          </a:prstGeom>
          <a:noFill/>
        </p:spPr>
        <p:txBody>
          <a:bodyPr wrap="square">
            <a:spAutoFit/>
          </a:bodyPr>
          <a:lstStyle/>
          <a:p>
            <a:pPr marL="0" marR="0" lvl="0" indent="0" algn="l" defTabSz="533387" rtl="0" eaLnBrk="1" fontAlgn="auto" latinLnBrk="0" hangingPunct="1">
              <a:lnSpc>
                <a:spcPct val="100000"/>
              </a:lnSpc>
              <a:spcBef>
                <a:spcPts val="0"/>
              </a:spcBef>
              <a:spcAft>
                <a:spcPts val="200"/>
              </a:spcAft>
              <a:buClrTx/>
              <a:buSzTx/>
              <a:buFontTx/>
              <a:buNone/>
              <a:tabLst/>
              <a:defRPr/>
            </a:pPr>
            <a:r>
              <a:rPr kumimoji="0" lang="en-US" sz="1400" b="1" i="0" u="none" strike="noStrike" kern="1200" cap="none" spc="0" normalizeH="0" baseline="0" noProof="0" dirty="0">
                <a:ln>
                  <a:noFill/>
                </a:ln>
                <a:solidFill>
                  <a:srgbClr val="32363F"/>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1400" b="0" i="0" u="none" strike="noStrike" kern="1200" cap="none" spc="0" normalizeH="0" baseline="0" noProof="0" dirty="0">
                <a:ln>
                  <a:noFill/>
                </a:ln>
                <a:solidFill>
                  <a:srgbClr val="32363F"/>
                </a:solidFill>
                <a:effectLst/>
                <a:uLnTx/>
                <a:uFillTx/>
                <a:latin typeface="Arial" panose="020B0604020202020204"/>
                <a:ea typeface="+mn-ea"/>
                <a:cs typeface="Calibri" panose="020F0502020204030204" pitchFamily="34" charset="0"/>
              </a:rPr>
              <a:t> Data Silos, Stovepipe Architecture</a:t>
            </a:r>
            <a:r>
              <a:rPr kumimoji="0" lang="en-US" sz="1400" b="0" i="0" u="none" strike="noStrike" kern="1200" cap="none" spc="0" normalizeH="0" baseline="0" noProof="0" dirty="0">
                <a:ln>
                  <a:noFill/>
                </a:ln>
                <a:solidFill>
                  <a:srgbClr val="32363F"/>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533387" rtl="0" eaLnBrk="1" fontAlgn="auto" latinLnBrk="0" hangingPunct="1">
              <a:lnSpc>
                <a:spcPct val="100000"/>
              </a:lnSpc>
              <a:spcBef>
                <a:spcPts val="0"/>
              </a:spcBef>
              <a:spcAft>
                <a:spcPts val="200"/>
              </a:spcAft>
              <a:buClrTx/>
              <a:buSzTx/>
              <a:buFontTx/>
              <a:buNone/>
              <a:tabLst/>
              <a:defRPr/>
            </a:pPr>
            <a:r>
              <a:rPr kumimoji="0" lang="en-US" sz="1400" b="1" i="0" u="none" strike="noStrike" kern="1200" cap="none" spc="0" normalizeH="0" baseline="0" noProof="0" dirty="0">
                <a:ln>
                  <a:noFill/>
                </a:ln>
                <a:solidFill>
                  <a:srgbClr val="32363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400" b="0" i="0" u="none" strike="noStrike" kern="1200" cap="none" spc="0" normalizeH="0" baseline="0" noProof="0" dirty="0">
                <a:ln>
                  <a:noFill/>
                </a:ln>
                <a:solidFill>
                  <a:srgbClr val="32363F"/>
                </a:solidFill>
                <a:effectLst/>
                <a:uLnTx/>
                <a:uFillTx/>
                <a:latin typeface="Arial" panose="020B0604020202020204"/>
                <a:ea typeface="+mn-ea"/>
                <a:cs typeface="Calibri" panose="020F0502020204030204" pitchFamily="34" charset="0"/>
              </a:rPr>
              <a:t>Proprietary, Vendor Lock In</a:t>
            </a:r>
          </a:p>
          <a:p>
            <a:pPr marL="0" marR="0" lvl="0" indent="0" algn="l" defTabSz="533387" rtl="0" eaLnBrk="1" fontAlgn="auto" latinLnBrk="0" hangingPunct="1">
              <a:lnSpc>
                <a:spcPct val="100000"/>
              </a:lnSpc>
              <a:spcBef>
                <a:spcPts val="0"/>
              </a:spcBef>
              <a:spcAft>
                <a:spcPts val="200"/>
              </a:spcAft>
              <a:buClrTx/>
              <a:buSzTx/>
              <a:buFontTx/>
              <a:buNone/>
              <a:tabLst/>
              <a:defRPr/>
            </a:pPr>
            <a:r>
              <a:rPr kumimoji="0" lang="en-US" sz="1400" b="1" i="0" u="none" strike="noStrike" kern="1200" cap="none" spc="0" normalizeH="0" baseline="0" noProof="0" dirty="0">
                <a:ln>
                  <a:noFill/>
                </a:ln>
                <a:solidFill>
                  <a:srgbClr val="32363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400" b="0" i="0" u="none" strike="noStrike" kern="1200" cap="none" spc="0" normalizeH="0" baseline="0" noProof="0" dirty="0">
                <a:ln>
                  <a:noFill/>
                </a:ln>
                <a:solidFill>
                  <a:srgbClr val="32363F"/>
                </a:solidFill>
                <a:effectLst/>
                <a:uLnTx/>
                <a:uFillTx/>
                <a:latin typeface="Arial" panose="020B0604020202020204"/>
                <a:ea typeface="+mn-ea"/>
                <a:cs typeface="Calibri" panose="020F0502020204030204" pitchFamily="34" charset="0"/>
              </a:rPr>
              <a:t>No Interoperability</a:t>
            </a:r>
          </a:p>
          <a:p>
            <a:pPr marL="0" marR="0" lvl="0" indent="0" algn="l" defTabSz="533387" rtl="0" eaLnBrk="1" fontAlgn="auto" latinLnBrk="0" hangingPunct="1">
              <a:lnSpc>
                <a:spcPct val="100000"/>
              </a:lnSpc>
              <a:spcBef>
                <a:spcPts val="0"/>
              </a:spcBef>
              <a:spcAft>
                <a:spcPts val="200"/>
              </a:spcAft>
              <a:buClrTx/>
              <a:buSzTx/>
              <a:buFontTx/>
              <a:buNone/>
              <a:tabLst/>
              <a:defRPr/>
            </a:pPr>
            <a:r>
              <a:rPr kumimoji="0" lang="en-US" sz="1400" b="1" i="0" u="none" strike="noStrike" kern="1200" cap="none" spc="0" normalizeH="0" baseline="0" noProof="0" dirty="0">
                <a:ln>
                  <a:noFill/>
                </a:ln>
                <a:solidFill>
                  <a:srgbClr val="32363F"/>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1400" b="0" i="0" u="none" strike="noStrike" kern="1200" cap="none" spc="0" normalizeH="0" baseline="0" noProof="0" dirty="0">
                <a:ln>
                  <a:noFill/>
                </a:ln>
                <a:solidFill>
                  <a:srgbClr val="32363F"/>
                </a:solidFill>
                <a:effectLst/>
                <a:uLnTx/>
                <a:uFillTx/>
                <a:latin typeface="Arial" panose="020B0604020202020204"/>
                <a:ea typeface="+mn-ea"/>
                <a:cs typeface="Calibri" panose="020F0502020204030204" pitchFamily="34" charset="0"/>
              </a:rPr>
              <a:t> Difficult to Scale – Up or Down</a:t>
            </a:r>
          </a:p>
          <a:p>
            <a:pPr marL="0" marR="0" lvl="0" indent="0" algn="l" defTabSz="533387" rtl="0" eaLnBrk="1" fontAlgn="auto" latinLnBrk="0" hangingPunct="1">
              <a:lnSpc>
                <a:spcPct val="100000"/>
              </a:lnSpc>
              <a:spcBef>
                <a:spcPts val="0"/>
              </a:spcBef>
              <a:spcAft>
                <a:spcPts val="200"/>
              </a:spcAft>
              <a:buClrTx/>
              <a:buSzTx/>
              <a:buFontTx/>
              <a:buNone/>
              <a:tabLst/>
              <a:defRPr/>
            </a:pPr>
            <a:r>
              <a:rPr kumimoji="0" lang="en-US" sz="1400" b="1" i="0" u="none" strike="noStrike" kern="1200" cap="none" spc="0" normalizeH="0" baseline="0" noProof="0" dirty="0">
                <a:ln>
                  <a:noFill/>
                </a:ln>
                <a:solidFill>
                  <a:srgbClr val="32363F"/>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1400" b="0" i="0" u="none" strike="noStrike" kern="1200" cap="none" spc="0" normalizeH="0" baseline="0" noProof="0" dirty="0">
                <a:ln>
                  <a:noFill/>
                </a:ln>
                <a:solidFill>
                  <a:srgbClr val="32363F"/>
                </a:solidFill>
                <a:effectLst/>
                <a:uLnTx/>
                <a:uFillTx/>
                <a:latin typeface="Arial" panose="020B0604020202020204"/>
                <a:ea typeface="+mn-ea"/>
                <a:cs typeface="Calibri" panose="020F0502020204030204" pitchFamily="34" charset="0"/>
              </a:rPr>
              <a:t> Delayed &amp; Reactive Decision-Making</a:t>
            </a:r>
          </a:p>
          <a:p>
            <a:pPr marL="0" marR="0" lvl="0" indent="0" algn="l" defTabSz="533387" rtl="0" eaLnBrk="1" fontAlgn="auto" latinLnBrk="0" hangingPunct="1">
              <a:lnSpc>
                <a:spcPct val="100000"/>
              </a:lnSpc>
              <a:spcBef>
                <a:spcPts val="0"/>
              </a:spcBef>
              <a:spcAft>
                <a:spcPts val="200"/>
              </a:spcAft>
              <a:buClrTx/>
              <a:buSzTx/>
              <a:buFontTx/>
              <a:buNone/>
              <a:tabLst/>
              <a:defRPr/>
            </a:pPr>
            <a:r>
              <a:rPr kumimoji="0" lang="en-US" sz="1400" b="1" i="0" u="none" strike="noStrike" kern="1200" cap="none" spc="0" normalizeH="0" baseline="0" noProof="0" dirty="0">
                <a:ln>
                  <a:noFill/>
                </a:ln>
                <a:solidFill>
                  <a:srgbClr val="32363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400" b="0" i="0" u="none" strike="noStrike" kern="1200" cap="none" spc="0" normalizeH="0" baseline="0" noProof="0" dirty="0">
                <a:ln>
                  <a:noFill/>
                </a:ln>
                <a:solidFill>
                  <a:srgbClr val="32363F"/>
                </a:solidFill>
                <a:effectLst/>
                <a:uLnTx/>
                <a:uFillTx/>
                <a:latin typeface="Arial" panose="020B0604020202020204" pitchFamily="34" charset="0"/>
                <a:ea typeface="Calibri" panose="020F0502020204030204" pitchFamily="34" charset="0"/>
                <a:cs typeface="Arial" panose="020B0604020202020204" pitchFamily="34" charset="0"/>
              </a:rPr>
              <a:t>Nono</a:t>
            </a:r>
            <a:r>
              <a:rPr kumimoji="0" lang="en-US" sz="1400" b="0" i="0" u="none" strike="noStrike" kern="1200" cap="none" spc="0" normalizeH="0" baseline="0" noProof="0" dirty="0" err="1">
                <a:ln>
                  <a:noFill/>
                </a:ln>
                <a:solidFill>
                  <a:srgbClr val="32363F"/>
                </a:solidFill>
                <a:effectLst/>
                <a:uLnTx/>
                <a:uFillTx/>
                <a:latin typeface="Arial" panose="020B0604020202020204"/>
                <a:ea typeface="+mn-ea"/>
                <a:cs typeface="Calibri" panose="020F0502020204030204" pitchFamily="34" charset="0"/>
              </a:rPr>
              <a:t>ptimized</a:t>
            </a:r>
            <a:r>
              <a:rPr kumimoji="0" lang="en-US" sz="1400" b="0" i="0" u="none" strike="noStrike" kern="1200" cap="none" spc="0" normalizeH="0" baseline="0" noProof="0" dirty="0">
                <a:ln>
                  <a:noFill/>
                </a:ln>
                <a:solidFill>
                  <a:srgbClr val="32363F"/>
                </a:solidFill>
                <a:effectLst/>
                <a:uLnTx/>
                <a:uFillTx/>
                <a:latin typeface="Arial" panose="020B0604020202020204"/>
                <a:ea typeface="+mn-ea"/>
                <a:cs typeface="Calibri" panose="020F0502020204030204" pitchFamily="34" charset="0"/>
              </a:rPr>
              <a:t> Resource &amp; Energy Use </a:t>
            </a:r>
          </a:p>
          <a:p>
            <a:pPr marL="0" marR="0" lvl="0" indent="0" algn="l" defTabSz="533387" rtl="0" eaLnBrk="1" fontAlgn="auto" latinLnBrk="0" hangingPunct="1">
              <a:lnSpc>
                <a:spcPct val="100000"/>
              </a:lnSpc>
              <a:spcBef>
                <a:spcPts val="0"/>
              </a:spcBef>
              <a:spcAft>
                <a:spcPts val="200"/>
              </a:spcAft>
              <a:buClrTx/>
              <a:buSzTx/>
              <a:buFontTx/>
              <a:buNone/>
              <a:tabLst/>
              <a:defRPr/>
            </a:pPr>
            <a:r>
              <a:rPr kumimoji="0" lang="en-US" sz="1400" b="1" i="0" u="none" strike="noStrike" kern="1200" cap="none" spc="0" normalizeH="0" baseline="0" noProof="0" dirty="0">
                <a:ln>
                  <a:noFill/>
                </a:ln>
                <a:solidFill>
                  <a:srgbClr val="32363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400" b="0" i="0" u="none" strike="noStrike" kern="1200" cap="none" spc="0" normalizeH="0" baseline="0" noProof="0" dirty="0">
                <a:ln>
                  <a:noFill/>
                </a:ln>
                <a:solidFill>
                  <a:srgbClr val="32363F"/>
                </a:solidFill>
                <a:effectLst/>
                <a:uLnTx/>
                <a:uFillTx/>
                <a:latin typeface="Arial" panose="020B0604020202020204"/>
                <a:ea typeface="Calibri" panose="020F0502020204030204" pitchFamily="34" charset="0"/>
                <a:cs typeface="Calibri" panose="020F0502020204030204" pitchFamily="34" charset="0"/>
              </a:rPr>
              <a:t>I</a:t>
            </a:r>
            <a:r>
              <a:rPr kumimoji="0" lang="en-US" sz="1400" b="0" i="0" u="none" strike="noStrike" kern="1200" cap="none" spc="0" normalizeH="0" baseline="0" noProof="0" dirty="0" err="1">
                <a:ln>
                  <a:noFill/>
                </a:ln>
                <a:solidFill>
                  <a:srgbClr val="32363F"/>
                </a:solidFill>
                <a:effectLst/>
                <a:uLnTx/>
                <a:uFillTx/>
                <a:latin typeface="Arial" panose="020B0604020202020204"/>
                <a:ea typeface="+mn-ea"/>
                <a:cs typeface="Calibri" panose="020F0502020204030204" pitchFamily="34" charset="0"/>
              </a:rPr>
              <a:t>slands</a:t>
            </a:r>
            <a:r>
              <a:rPr kumimoji="0" lang="en-US" sz="1400" b="0" i="0" u="none" strike="noStrike" kern="1200" cap="none" spc="0" normalizeH="0" baseline="0" noProof="0" dirty="0">
                <a:ln>
                  <a:noFill/>
                </a:ln>
                <a:solidFill>
                  <a:srgbClr val="32363F"/>
                </a:solidFill>
                <a:effectLst/>
                <a:uLnTx/>
                <a:uFillTx/>
                <a:latin typeface="Arial" panose="020B0604020202020204"/>
                <a:ea typeface="+mn-ea"/>
                <a:cs typeface="Calibri" panose="020F0502020204030204" pitchFamily="34" charset="0"/>
              </a:rPr>
              <a:t> of Innovation, Pilot Purgatory</a:t>
            </a:r>
          </a:p>
          <a:p>
            <a:pPr marL="0" marR="0" lvl="0" indent="0" algn="l" defTabSz="533387" rtl="0" eaLnBrk="1" fontAlgn="auto" latinLnBrk="0" hangingPunct="1">
              <a:lnSpc>
                <a:spcPct val="100000"/>
              </a:lnSpc>
              <a:spcBef>
                <a:spcPts val="0"/>
              </a:spcBef>
              <a:spcAft>
                <a:spcPts val="200"/>
              </a:spcAft>
              <a:buClrTx/>
              <a:buSzTx/>
              <a:buFontTx/>
              <a:buNone/>
              <a:tabLst/>
              <a:defRPr/>
            </a:pPr>
            <a:endParaRPr kumimoji="0" lang="en-US" sz="1051" b="0" i="0" u="none" strike="noStrike" kern="1200" cap="none" spc="0" normalizeH="0" baseline="0" noProof="0" dirty="0">
              <a:ln>
                <a:noFill/>
              </a:ln>
              <a:solidFill>
                <a:srgbClr val="32363F"/>
              </a:solidFill>
              <a:effectLst/>
              <a:uLnTx/>
              <a:uFillTx/>
              <a:latin typeface="Arial" panose="020B0604020202020204"/>
              <a:ea typeface="+mn-ea"/>
              <a:cs typeface="Calibri" panose="020F0502020204030204" pitchFamily="34" charset="0"/>
            </a:endParaRPr>
          </a:p>
        </p:txBody>
      </p:sp>
      <p:sp>
        <p:nvSpPr>
          <p:cNvPr id="15" name="Text Placeholder 3">
            <a:extLst>
              <a:ext uri="{FF2B5EF4-FFF2-40B4-BE49-F238E27FC236}">
                <a16:creationId xmlns:a16="http://schemas.microsoft.com/office/drawing/2014/main" id="{894C1881-5A69-6227-EE2F-FF53AE7CDDA3}"/>
              </a:ext>
            </a:extLst>
          </p:cNvPr>
          <p:cNvSpPr txBox="1">
            <a:spLocks/>
          </p:cNvSpPr>
          <p:nvPr/>
        </p:nvSpPr>
        <p:spPr>
          <a:xfrm>
            <a:off x="964632" y="2302402"/>
            <a:ext cx="5135019" cy="6737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32363F"/>
                </a:solidFill>
                <a:effectLst/>
                <a:uLnTx/>
                <a:uFillTx/>
                <a:latin typeface="Arial" panose="020B0604020202020204" pitchFamily="34" charset="0"/>
                <a:ea typeface="Calibri" panose="020F0502020204030204" pitchFamily="34" charset="0"/>
                <a:cs typeface="Arial" panose="020B0604020202020204" pitchFamily="34" charset="0"/>
              </a:rPr>
              <a:t>Today’s Reality</a:t>
            </a:r>
            <a:br>
              <a:rPr kumimoji="0" lang="en-US" sz="2000" b="1" i="0" u="none" strike="noStrike" kern="1200" cap="none" spc="0" normalizeH="0" baseline="0" noProof="0" dirty="0">
                <a:ln>
                  <a:noFill/>
                </a:ln>
                <a:solidFill>
                  <a:srgbClr val="32363F"/>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2000" b="1" i="0" u="none" strike="noStrike" kern="1200" cap="none" spc="0" normalizeH="0" baseline="0" noProof="0" dirty="0">
                <a:ln>
                  <a:noFill/>
                </a:ln>
                <a:solidFill>
                  <a:srgbClr val="32363F"/>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3" name="Picture 2" descr="A black and white sign&#10;&#10;Description automatically generated with low confidence">
            <a:extLst>
              <a:ext uri="{FF2B5EF4-FFF2-40B4-BE49-F238E27FC236}">
                <a16:creationId xmlns:a16="http://schemas.microsoft.com/office/drawing/2014/main" id="{1557DB3E-ECB3-5A21-884A-A53B1E6093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7496" y="3058694"/>
            <a:ext cx="1483573" cy="476495"/>
          </a:xfrm>
          <a:prstGeom prst="rect">
            <a:avLst/>
          </a:prstGeom>
        </p:spPr>
      </p:pic>
      <p:sp>
        <p:nvSpPr>
          <p:cNvPr id="9" name="Rectangle 8">
            <a:extLst>
              <a:ext uri="{FF2B5EF4-FFF2-40B4-BE49-F238E27FC236}">
                <a16:creationId xmlns:a16="http://schemas.microsoft.com/office/drawing/2014/main" id="{22BED3F1-5585-A06A-DEBC-E77A38A18189}"/>
              </a:ext>
            </a:extLst>
          </p:cNvPr>
          <p:cNvSpPr/>
          <p:nvPr/>
        </p:nvSpPr>
        <p:spPr>
          <a:xfrm>
            <a:off x="7174521" y="1880844"/>
            <a:ext cx="4138668" cy="2952112"/>
          </a:xfrm>
          <a:prstGeom prst="rect">
            <a:avLst/>
          </a:prstGeom>
          <a:noFill/>
          <a:ln w="19050">
            <a:solidFill>
              <a:schemeClr val="bg1"/>
            </a:solidFill>
          </a:ln>
          <a:effectLst>
            <a:outerShdw blurRad="50800" dist="38100" dir="2700000" algn="tl" rotWithShape="0">
              <a:schemeClr val="accent3">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A55C33EA-A125-5D64-2443-A84A072D80B5}"/>
              </a:ext>
            </a:extLst>
          </p:cNvPr>
          <p:cNvSpPr/>
          <p:nvPr/>
        </p:nvSpPr>
        <p:spPr>
          <a:xfrm>
            <a:off x="742662" y="1930657"/>
            <a:ext cx="3912245" cy="2952112"/>
          </a:xfrm>
          <a:prstGeom prst="rect">
            <a:avLst/>
          </a:prstGeom>
          <a:noFill/>
          <a:ln w="190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Slide Number Placeholder 5">
            <a:extLst>
              <a:ext uri="{FF2B5EF4-FFF2-40B4-BE49-F238E27FC236}">
                <a16:creationId xmlns:a16="http://schemas.microsoft.com/office/drawing/2014/main" id="{63BE9839-094E-3A71-7746-A2370AA856CD}"/>
              </a:ext>
            </a:extLst>
          </p:cNvPr>
          <p:cNvSpPr txBox="1">
            <a:spLocks/>
          </p:cNvSpPr>
          <p:nvPr/>
        </p:nvSpPr>
        <p:spPr>
          <a:xfrm>
            <a:off x="283015" y="6528338"/>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www.cesmii.org</a:t>
            </a: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305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5">
            <a:extLst>
              <a:ext uri="{FF2B5EF4-FFF2-40B4-BE49-F238E27FC236}">
                <a16:creationId xmlns:a16="http://schemas.microsoft.com/office/drawing/2014/main" id="{CFB5E0D5-0D20-4380-8585-B1C86DC7F511}"/>
              </a:ext>
            </a:extLst>
          </p:cNvPr>
          <p:cNvPicPr>
            <a:picLocks noGrp="1" noChangeAspect="1"/>
          </p:cNvPicPr>
          <p:nvPr>
            <p:ph sz="quarter" idx="4294967295"/>
          </p:nvPr>
        </p:nvPicPr>
        <p:blipFill>
          <a:blip r:embed="rId3" cstate="print">
            <a:extLst>
              <a:ext uri="{28A0092B-C50C-407E-A947-70E740481C1C}">
                <a14:useLocalDpi xmlns:a14="http://schemas.microsoft.com/office/drawing/2010/main"/>
              </a:ext>
            </a:extLst>
          </a:blip>
          <a:stretch>
            <a:fillRect/>
          </a:stretch>
        </p:blipFill>
        <p:spPr>
          <a:xfrm>
            <a:off x="31426" y="6169192"/>
            <a:ext cx="641351" cy="76200"/>
          </a:xfrm>
        </p:spPr>
      </p:pic>
      <p:graphicFrame>
        <p:nvGraphicFramePr>
          <p:cNvPr id="5" name="Table 5">
            <a:extLst>
              <a:ext uri="{FF2B5EF4-FFF2-40B4-BE49-F238E27FC236}">
                <a16:creationId xmlns:a16="http://schemas.microsoft.com/office/drawing/2014/main" id="{C28D7E80-5C4B-4110-96B2-3DF431DA601F}"/>
              </a:ext>
            </a:extLst>
          </p:cNvPr>
          <p:cNvGraphicFramePr>
            <a:graphicFrameLocks noGrp="1"/>
          </p:cNvGraphicFramePr>
          <p:nvPr/>
        </p:nvGraphicFramePr>
        <p:xfrm>
          <a:off x="189204" y="204011"/>
          <a:ext cx="11625960" cy="6064802"/>
        </p:xfrm>
        <a:graphic>
          <a:graphicData uri="http://schemas.openxmlformats.org/drawingml/2006/table">
            <a:tbl>
              <a:tblPr firstRow="1" bandRow="1">
                <a:tableStyleId>{2D5ABB26-0587-4C30-8999-92F81FD0307C}</a:tableStyleId>
              </a:tblPr>
              <a:tblGrid>
                <a:gridCol w="775064">
                  <a:extLst>
                    <a:ext uri="{9D8B030D-6E8A-4147-A177-3AD203B41FA5}">
                      <a16:colId xmlns:a16="http://schemas.microsoft.com/office/drawing/2014/main" val="1559893658"/>
                    </a:ext>
                  </a:extLst>
                </a:gridCol>
                <a:gridCol w="775064">
                  <a:extLst>
                    <a:ext uri="{9D8B030D-6E8A-4147-A177-3AD203B41FA5}">
                      <a16:colId xmlns:a16="http://schemas.microsoft.com/office/drawing/2014/main" val="2110461092"/>
                    </a:ext>
                  </a:extLst>
                </a:gridCol>
                <a:gridCol w="775064">
                  <a:extLst>
                    <a:ext uri="{9D8B030D-6E8A-4147-A177-3AD203B41FA5}">
                      <a16:colId xmlns:a16="http://schemas.microsoft.com/office/drawing/2014/main" val="1227908797"/>
                    </a:ext>
                  </a:extLst>
                </a:gridCol>
                <a:gridCol w="775064">
                  <a:extLst>
                    <a:ext uri="{9D8B030D-6E8A-4147-A177-3AD203B41FA5}">
                      <a16:colId xmlns:a16="http://schemas.microsoft.com/office/drawing/2014/main" val="2573225571"/>
                    </a:ext>
                  </a:extLst>
                </a:gridCol>
                <a:gridCol w="775064">
                  <a:extLst>
                    <a:ext uri="{9D8B030D-6E8A-4147-A177-3AD203B41FA5}">
                      <a16:colId xmlns:a16="http://schemas.microsoft.com/office/drawing/2014/main" val="1328412150"/>
                    </a:ext>
                  </a:extLst>
                </a:gridCol>
                <a:gridCol w="775064">
                  <a:extLst>
                    <a:ext uri="{9D8B030D-6E8A-4147-A177-3AD203B41FA5}">
                      <a16:colId xmlns:a16="http://schemas.microsoft.com/office/drawing/2014/main" val="2616506990"/>
                    </a:ext>
                  </a:extLst>
                </a:gridCol>
                <a:gridCol w="775064">
                  <a:extLst>
                    <a:ext uri="{9D8B030D-6E8A-4147-A177-3AD203B41FA5}">
                      <a16:colId xmlns:a16="http://schemas.microsoft.com/office/drawing/2014/main" val="2961549228"/>
                    </a:ext>
                  </a:extLst>
                </a:gridCol>
                <a:gridCol w="775064">
                  <a:extLst>
                    <a:ext uri="{9D8B030D-6E8A-4147-A177-3AD203B41FA5}">
                      <a16:colId xmlns:a16="http://schemas.microsoft.com/office/drawing/2014/main" val="2012817610"/>
                    </a:ext>
                  </a:extLst>
                </a:gridCol>
                <a:gridCol w="775064">
                  <a:extLst>
                    <a:ext uri="{9D8B030D-6E8A-4147-A177-3AD203B41FA5}">
                      <a16:colId xmlns:a16="http://schemas.microsoft.com/office/drawing/2014/main" val="2777712163"/>
                    </a:ext>
                  </a:extLst>
                </a:gridCol>
                <a:gridCol w="775064">
                  <a:extLst>
                    <a:ext uri="{9D8B030D-6E8A-4147-A177-3AD203B41FA5}">
                      <a16:colId xmlns:a16="http://schemas.microsoft.com/office/drawing/2014/main" val="4106691929"/>
                    </a:ext>
                  </a:extLst>
                </a:gridCol>
                <a:gridCol w="775064">
                  <a:extLst>
                    <a:ext uri="{9D8B030D-6E8A-4147-A177-3AD203B41FA5}">
                      <a16:colId xmlns:a16="http://schemas.microsoft.com/office/drawing/2014/main" val="3933160017"/>
                    </a:ext>
                  </a:extLst>
                </a:gridCol>
                <a:gridCol w="775064">
                  <a:extLst>
                    <a:ext uri="{9D8B030D-6E8A-4147-A177-3AD203B41FA5}">
                      <a16:colId xmlns:a16="http://schemas.microsoft.com/office/drawing/2014/main" val="239111711"/>
                    </a:ext>
                  </a:extLst>
                </a:gridCol>
                <a:gridCol w="775064">
                  <a:extLst>
                    <a:ext uri="{9D8B030D-6E8A-4147-A177-3AD203B41FA5}">
                      <a16:colId xmlns:a16="http://schemas.microsoft.com/office/drawing/2014/main" val="1773050737"/>
                    </a:ext>
                  </a:extLst>
                </a:gridCol>
                <a:gridCol w="775064">
                  <a:extLst>
                    <a:ext uri="{9D8B030D-6E8A-4147-A177-3AD203B41FA5}">
                      <a16:colId xmlns:a16="http://schemas.microsoft.com/office/drawing/2014/main" val="1111546239"/>
                    </a:ext>
                  </a:extLst>
                </a:gridCol>
                <a:gridCol w="775064">
                  <a:extLst>
                    <a:ext uri="{9D8B030D-6E8A-4147-A177-3AD203B41FA5}">
                      <a16:colId xmlns:a16="http://schemas.microsoft.com/office/drawing/2014/main" val="85193111"/>
                    </a:ext>
                  </a:extLst>
                </a:gridCol>
              </a:tblGrid>
              <a:tr h="602537">
                <a:tc>
                  <a:txBody>
                    <a:bodyPr/>
                    <a:lstStyle/>
                    <a:p>
                      <a:endParaRPr lang="en-US" sz="1300">
                        <a:solidFill>
                          <a:schemeClr val="bg1"/>
                        </a:solidFill>
                      </a:endParaRPr>
                    </a:p>
                  </a:txBody>
                  <a:tcP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dirty="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7877282"/>
                  </a:ext>
                </a:extLst>
              </a:tr>
              <a:tr h="602537">
                <a:tc>
                  <a:txBody>
                    <a:bodyPr/>
                    <a:lstStyle/>
                    <a:p>
                      <a:endParaRPr lang="en-US" sz="1300">
                        <a:solidFill>
                          <a:schemeClr val="bg1"/>
                        </a:solidFill>
                      </a:endParaRPr>
                    </a:p>
                  </a:txBody>
                  <a:tcP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dirty="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9313020"/>
                  </a:ext>
                </a:extLst>
              </a:tr>
              <a:tr h="602537">
                <a:tc>
                  <a:txBody>
                    <a:bodyPr/>
                    <a:lstStyle/>
                    <a:p>
                      <a:endParaRPr lang="en-US" sz="1300">
                        <a:solidFill>
                          <a:schemeClr val="bg1"/>
                        </a:solidFill>
                      </a:endParaRPr>
                    </a:p>
                  </a:txBody>
                  <a:tcP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dirty="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6166225"/>
                  </a:ext>
                </a:extLst>
              </a:tr>
              <a:tr h="641969">
                <a:tc>
                  <a:txBody>
                    <a:bodyPr/>
                    <a:lstStyle/>
                    <a:p>
                      <a:endParaRPr lang="en-US" sz="1300">
                        <a:solidFill>
                          <a:schemeClr val="bg1"/>
                        </a:solidFill>
                      </a:endParaRPr>
                    </a:p>
                  </a:txBody>
                  <a:tcP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dirty="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4694027"/>
                  </a:ext>
                </a:extLst>
              </a:tr>
              <a:tr h="602537">
                <a:tc>
                  <a:txBody>
                    <a:bodyPr/>
                    <a:lstStyle/>
                    <a:p>
                      <a:endParaRPr lang="en-US" sz="1300">
                        <a:solidFill>
                          <a:schemeClr val="bg1"/>
                        </a:solidFill>
                      </a:endParaRPr>
                    </a:p>
                  </a:txBody>
                  <a:tcP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dirty="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dirty="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dirty="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dirty="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dirty="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4551016"/>
                  </a:ext>
                </a:extLst>
              </a:tr>
              <a:tr h="602537">
                <a:tc>
                  <a:txBody>
                    <a:bodyPr/>
                    <a:lstStyle/>
                    <a:p>
                      <a:endParaRPr lang="en-US" sz="1300">
                        <a:solidFill>
                          <a:schemeClr val="bg1"/>
                        </a:solidFill>
                      </a:endParaRPr>
                    </a:p>
                  </a:txBody>
                  <a:tcP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2131954"/>
                  </a:ext>
                </a:extLst>
              </a:tr>
              <a:tr h="602537">
                <a:tc>
                  <a:txBody>
                    <a:bodyPr/>
                    <a:lstStyle/>
                    <a:p>
                      <a:endParaRPr lang="en-US" sz="1300">
                        <a:solidFill>
                          <a:schemeClr val="bg1"/>
                        </a:solidFill>
                      </a:endParaRPr>
                    </a:p>
                  </a:txBody>
                  <a:tcP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dirty="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dirty="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40757"/>
                  </a:ext>
                </a:extLst>
              </a:tr>
              <a:tr h="602537">
                <a:tc>
                  <a:txBody>
                    <a:bodyPr/>
                    <a:lstStyle/>
                    <a:p>
                      <a:endParaRPr lang="en-US" sz="1300">
                        <a:solidFill>
                          <a:schemeClr val="bg1"/>
                        </a:solidFill>
                      </a:endParaRPr>
                    </a:p>
                  </a:txBody>
                  <a:tcP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8099122"/>
                  </a:ext>
                </a:extLst>
              </a:tr>
              <a:tr h="602537">
                <a:tc>
                  <a:txBody>
                    <a:bodyPr/>
                    <a:lstStyle/>
                    <a:p>
                      <a:endParaRPr lang="en-US" sz="1300">
                        <a:solidFill>
                          <a:schemeClr val="bg1"/>
                        </a:solidFill>
                      </a:endParaRPr>
                    </a:p>
                  </a:txBody>
                  <a:tcP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dirty="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9851699"/>
                  </a:ext>
                </a:extLst>
              </a:tr>
              <a:tr h="602537">
                <a:tc>
                  <a:txBody>
                    <a:bodyPr/>
                    <a:lstStyle/>
                    <a:p>
                      <a:endParaRPr lang="en-US" sz="1300">
                        <a:solidFill>
                          <a:schemeClr val="bg1"/>
                        </a:solidFill>
                      </a:endParaRPr>
                    </a:p>
                  </a:txBody>
                  <a:tcP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dirty="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dirty="0">
                        <a:solidFill>
                          <a:schemeClr val="bg1"/>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7897190"/>
                  </a:ext>
                </a:extLst>
              </a:tr>
            </a:tbl>
          </a:graphicData>
        </a:graphic>
      </p:graphicFrame>
      <p:pic>
        <p:nvPicPr>
          <p:cNvPr id="18" name="Content Placeholder 9" descr="A picture containing text&#10;&#10;Description automatically generated">
            <a:extLst>
              <a:ext uri="{FF2B5EF4-FFF2-40B4-BE49-F238E27FC236}">
                <a16:creationId xmlns:a16="http://schemas.microsoft.com/office/drawing/2014/main" id="{9FF910E9-64E0-4864-B8DA-E29F0C62F6B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74444" y="3910404"/>
            <a:ext cx="749301" cy="167344"/>
          </a:xfrm>
          <a:prstGeom prst="rect">
            <a:avLst/>
          </a:prstGeom>
        </p:spPr>
      </p:pic>
      <p:pic>
        <p:nvPicPr>
          <p:cNvPr id="19" name="Content Placeholder 13" descr="Shape, arrow&#10;&#10;Description automatically generated">
            <a:extLst>
              <a:ext uri="{FF2B5EF4-FFF2-40B4-BE49-F238E27FC236}">
                <a16:creationId xmlns:a16="http://schemas.microsoft.com/office/drawing/2014/main" id="{38286AF6-180A-4F44-BADC-2A961B53B54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75564" y="1370733"/>
            <a:ext cx="442883" cy="459227"/>
          </a:xfrm>
          <a:prstGeom prst="rect">
            <a:avLst/>
          </a:prstGeom>
        </p:spPr>
      </p:pic>
      <p:pic>
        <p:nvPicPr>
          <p:cNvPr id="20" name="Content Placeholder 17" descr="A picture containing polygon&#10;&#10;Description automatically generated">
            <a:extLst>
              <a:ext uri="{FF2B5EF4-FFF2-40B4-BE49-F238E27FC236}">
                <a16:creationId xmlns:a16="http://schemas.microsoft.com/office/drawing/2014/main" id="{3567D071-BAF5-45F1-A54E-FAA82D5F984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438343" y="5400936"/>
            <a:ext cx="699440" cy="345057"/>
          </a:xfrm>
          <a:prstGeom prst="rect">
            <a:avLst/>
          </a:prstGeom>
        </p:spPr>
      </p:pic>
      <p:pic>
        <p:nvPicPr>
          <p:cNvPr id="21" name="Content Placeholder 21" descr="A picture containing text, clipart&#10;&#10;Description automatically generated">
            <a:extLst>
              <a:ext uri="{FF2B5EF4-FFF2-40B4-BE49-F238E27FC236}">
                <a16:creationId xmlns:a16="http://schemas.microsoft.com/office/drawing/2014/main" id="{29017294-E460-47D1-BD94-B89A3865149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611000" y="2869183"/>
            <a:ext cx="852547" cy="167669"/>
          </a:xfrm>
          <a:prstGeom prst="rect">
            <a:avLst/>
          </a:prstGeom>
        </p:spPr>
      </p:pic>
      <p:pic>
        <p:nvPicPr>
          <p:cNvPr id="22" name="Content Placeholder 25">
            <a:extLst>
              <a:ext uri="{FF2B5EF4-FFF2-40B4-BE49-F238E27FC236}">
                <a16:creationId xmlns:a16="http://schemas.microsoft.com/office/drawing/2014/main" id="{3765AF5F-834A-4BE4-B8A7-BC2D9648714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857918" y="4268283"/>
            <a:ext cx="718985" cy="213299"/>
          </a:xfrm>
          <a:prstGeom prst="rect">
            <a:avLst/>
          </a:prstGeom>
        </p:spPr>
      </p:pic>
      <p:pic>
        <p:nvPicPr>
          <p:cNvPr id="23" name="Content Placeholder 29" descr="Logo&#10;&#10;Description automatically generated">
            <a:extLst>
              <a:ext uri="{FF2B5EF4-FFF2-40B4-BE49-F238E27FC236}">
                <a16:creationId xmlns:a16="http://schemas.microsoft.com/office/drawing/2014/main" id="{F91DD459-8404-461E-977F-803EFF3FC98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05020" y="732217"/>
            <a:ext cx="566427" cy="507896"/>
          </a:xfrm>
          <a:prstGeom prst="rect">
            <a:avLst/>
          </a:prstGeom>
        </p:spPr>
      </p:pic>
      <p:pic>
        <p:nvPicPr>
          <p:cNvPr id="25" name="Content Placeholder 37" descr="A picture containing text, clipart&#10;&#10;Description automatically generated">
            <a:extLst>
              <a:ext uri="{FF2B5EF4-FFF2-40B4-BE49-F238E27FC236}">
                <a16:creationId xmlns:a16="http://schemas.microsoft.com/office/drawing/2014/main" id="{2F028697-FA1D-4D46-91AE-789AA204919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926674" y="464112"/>
            <a:ext cx="591577" cy="276593"/>
          </a:xfrm>
          <a:prstGeom prst="rect">
            <a:avLst/>
          </a:prstGeom>
        </p:spPr>
      </p:pic>
      <p:pic>
        <p:nvPicPr>
          <p:cNvPr id="26" name="Content Placeholder 41">
            <a:extLst>
              <a:ext uri="{FF2B5EF4-FFF2-40B4-BE49-F238E27FC236}">
                <a16:creationId xmlns:a16="http://schemas.microsoft.com/office/drawing/2014/main" id="{539FE10B-8BDE-4DFE-99D8-595B5FAECE8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34184" y="446963"/>
            <a:ext cx="706613" cy="113059"/>
          </a:xfrm>
          <a:prstGeom prst="rect">
            <a:avLst/>
          </a:prstGeom>
        </p:spPr>
      </p:pic>
      <p:pic>
        <p:nvPicPr>
          <p:cNvPr id="27" name="Content Placeholder 45" descr="Logo&#10;&#10;Description automatically generated">
            <a:extLst>
              <a:ext uri="{FF2B5EF4-FFF2-40B4-BE49-F238E27FC236}">
                <a16:creationId xmlns:a16="http://schemas.microsoft.com/office/drawing/2014/main" id="{B433EC73-EF80-4DEF-AF4D-BF176CD65C0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530529" y="1973740"/>
            <a:ext cx="664643" cy="166161"/>
          </a:xfrm>
          <a:prstGeom prst="rect">
            <a:avLst/>
          </a:prstGeom>
        </p:spPr>
      </p:pic>
      <p:pic>
        <p:nvPicPr>
          <p:cNvPr id="28" name="Content Placeholder 49" descr="A picture containing text&#10;&#10;Description automatically generated">
            <a:extLst>
              <a:ext uri="{FF2B5EF4-FFF2-40B4-BE49-F238E27FC236}">
                <a16:creationId xmlns:a16="http://schemas.microsoft.com/office/drawing/2014/main" id="{0A8AD465-843B-4870-9ADE-83A772F323C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028212" y="4587604"/>
            <a:ext cx="678081" cy="262408"/>
          </a:xfrm>
          <a:prstGeom prst="rect">
            <a:avLst/>
          </a:prstGeom>
        </p:spPr>
      </p:pic>
      <p:pic>
        <p:nvPicPr>
          <p:cNvPr id="29" name="Content Placeholder 53" descr="Text&#10;&#10;Description automatically generated">
            <a:extLst>
              <a:ext uri="{FF2B5EF4-FFF2-40B4-BE49-F238E27FC236}">
                <a16:creationId xmlns:a16="http://schemas.microsoft.com/office/drawing/2014/main" id="{9ED95845-DE1D-4BDA-88D1-3F07EE4642B1}"/>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9620389" y="845609"/>
            <a:ext cx="733144" cy="332864"/>
          </a:xfrm>
          <a:prstGeom prst="rect">
            <a:avLst/>
          </a:prstGeom>
        </p:spPr>
      </p:pic>
      <p:pic>
        <p:nvPicPr>
          <p:cNvPr id="30" name="Content Placeholder 57" descr="A picture containing text&#10;&#10;Description automatically generated">
            <a:extLst>
              <a:ext uri="{FF2B5EF4-FFF2-40B4-BE49-F238E27FC236}">
                <a16:creationId xmlns:a16="http://schemas.microsoft.com/office/drawing/2014/main" id="{75E3B014-7D24-43AC-8BCA-6A32801525D6}"/>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500423" y="5333705"/>
            <a:ext cx="677183" cy="262408"/>
          </a:xfrm>
          <a:prstGeom prst="rect">
            <a:avLst/>
          </a:prstGeom>
        </p:spPr>
      </p:pic>
      <p:pic>
        <p:nvPicPr>
          <p:cNvPr id="31" name="Content Placeholder 61" descr="A picture containing text&#10;&#10;Description automatically generated">
            <a:extLst>
              <a:ext uri="{FF2B5EF4-FFF2-40B4-BE49-F238E27FC236}">
                <a16:creationId xmlns:a16="http://schemas.microsoft.com/office/drawing/2014/main" id="{BFB4D92A-2B4C-4E61-B82F-378EDD26EC78}"/>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454623" y="2256743"/>
            <a:ext cx="1295435" cy="219882"/>
          </a:xfrm>
          <a:prstGeom prst="rect">
            <a:avLst/>
          </a:prstGeom>
        </p:spPr>
      </p:pic>
      <p:pic>
        <p:nvPicPr>
          <p:cNvPr id="32" name="Content Placeholder 65">
            <a:extLst>
              <a:ext uri="{FF2B5EF4-FFF2-40B4-BE49-F238E27FC236}">
                <a16:creationId xmlns:a16="http://schemas.microsoft.com/office/drawing/2014/main" id="{DBC6D32C-EC29-4A43-BF58-B70C504F507C}"/>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519449" y="918252"/>
            <a:ext cx="728883" cy="231917"/>
          </a:xfrm>
          <a:prstGeom prst="rect">
            <a:avLst/>
          </a:prstGeom>
        </p:spPr>
      </p:pic>
      <p:pic>
        <p:nvPicPr>
          <p:cNvPr id="33" name="Content Placeholder 69" descr="Logo&#10;&#10;Description automatically generated">
            <a:extLst>
              <a:ext uri="{FF2B5EF4-FFF2-40B4-BE49-F238E27FC236}">
                <a16:creationId xmlns:a16="http://schemas.microsoft.com/office/drawing/2014/main" id="{D379EA54-9FDE-4569-AF49-34C0BEFAB6A7}"/>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327495" y="2708630"/>
            <a:ext cx="732716" cy="348383"/>
          </a:xfrm>
          <a:prstGeom prst="rect">
            <a:avLst/>
          </a:prstGeom>
        </p:spPr>
      </p:pic>
      <p:pic>
        <p:nvPicPr>
          <p:cNvPr id="35" name="Content Placeholder 77" descr="Text&#10;&#10;Description automatically generated">
            <a:extLst>
              <a:ext uri="{FF2B5EF4-FFF2-40B4-BE49-F238E27FC236}">
                <a16:creationId xmlns:a16="http://schemas.microsoft.com/office/drawing/2014/main" id="{48D929F6-08C1-4979-9C90-CDA00CFEC24A}"/>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154161" y="4858007"/>
            <a:ext cx="1028785" cy="207908"/>
          </a:xfrm>
          <a:prstGeom prst="rect">
            <a:avLst/>
          </a:prstGeom>
        </p:spPr>
      </p:pic>
      <p:pic>
        <p:nvPicPr>
          <p:cNvPr id="36" name="Content Placeholder 81" descr="Logo&#10;&#10;Description automatically generated">
            <a:extLst>
              <a:ext uri="{FF2B5EF4-FFF2-40B4-BE49-F238E27FC236}">
                <a16:creationId xmlns:a16="http://schemas.microsoft.com/office/drawing/2014/main" id="{2ACBD05D-0086-42A4-AF62-ABF7D341C53B}"/>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3476519" y="5035640"/>
            <a:ext cx="661888" cy="306531"/>
          </a:xfrm>
          <a:prstGeom prst="rect">
            <a:avLst/>
          </a:prstGeom>
        </p:spPr>
      </p:pic>
      <p:pic>
        <p:nvPicPr>
          <p:cNvPr id="37" name="Content Placeholder 85" descr="A picture containing text, clock&#10;&#10;Description automatically generated">
            <a:extLst>
              <a:ext uri="{FF2B5EF4-FFF2-40B4-BE49-F238E27FC236}">
                <a16:creationId xmlns:a16="http://schemas.microsoft.com/office/drawing/2014/main" id="{2B0271D9-F71F-4AC0-ABD4-F06E485E683D}"/>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5016908" y="4942157"/>
            <a:ext cx="671233" cy="111871"/>
          </a:xfrm>
          <a:prstGeom prst="rect">
            <a:avLst/>
          </a:prstGeom>
        </p:spPr>
      </p:pic>
      <p:pic>
        <p:nvPicPr>
          <p:cNvPr id="38" name="Content Placeholder 89" descr="A picture containing logo&#10;&#10;Description automatically generated">
            <a:extLst>
              <a:ext uri="{FF2B5EF4-FFF2-40B4-BE49-F238E27FC236}">
                <a16:creationId xmlns:a16="http://schemas.microsoft.com/office/drawing/2014/main" id="{B7D24FE8-B0DC-493E-8373-571982D186CB}"/>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11311307" y="303013"/>
            <a:ext cx="600667" cy="239328"/>
          </a:xfrm>
          <a:prstGeom prst="rect">
            <a:avLst/>
          </a:prstGeom>
        </p:spPr>
      </p:pic>
      <p:pic>
        <p:nvPicPr>
          <p:cNvPr id="39" name="Content Placeholder 93" descr="Logo&#10;&#10;Description automatically generated">
            <a:extLst>
              <a:ext uri="{FF2B5EF4-FFF2-40B4-BE49-F238E27FC236}">
                <a16:creationId xmlns:a16="http://schemas.microsoft.com/office/drawing/2014/main" id="{77FD80A5-C7EF-4148-8C23-55B0F72B49A0}"/>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4375135" y="1721458"/>
            <a:ext cx="720716" cy="232719"/>
          </a:xfrm>
          <a:prstGeom prst="rect">
            <a:avLst/>
          </a:prstGeom>
        </p:spPr>
      </p:pic>
      <p:pic>
        <p:nvPicPr>
          <p:cNvPr id="40" name="Content Placeholder 97">
            <a:extLst>
              <a:ext uri="{FF2B5EF4-FFF2-40B4-BE49-F238E27FC236}">
                <a16:creationId xmlns:a16="http://schemas.microsoft.com/office/drawing/2014/main" id="{0AB8BAA0-D794-49E4-B774-47B56613734A}"/>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2686790" y="5539562"/>
            <a:ext cx="1587916" cy="206428"/>
          </a:xfrm>
          <a:prstGeom prst="rect">
            <a:avLst/>
          </a:prstGeom>
        </p:spPr>
      </p:pic>
      <p:pic>
        <p:nvPicPr>
          <p:cNvPr id="41" name="Content Placeholder 101" descr="A picture containing text, clipart&#10;&#10;Description automatically generated">
            <a:extLst>
              <a:ext uri="{FF2B5EF4-FFF2-40B4-BE49-F238E27FC236}">
                <a16:creationId xmlns:a16="http://schemas.microsoft.com/office/drawing/2014/main" id="{92C25586-237D-4455-9962-9A0849D697C4}"/>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7277935" y="2683688"/>
            <a:ext cx="732716" cy="341933"/>
          </a:xfrm>
          <a:prstGeom prst="rect">
            <a:avLst/>
          </a:prstGeom>
        </p:spPr>
      </p:pic>
      <p:pic>
        <p:nvPicPr>
          <p:cNvPr id="42" name="Content Placeholder 105" descr="Text&#10;&#10;Description automatically generated with medium confidence">
            <a:extLst>
              <a:ext uri="{FF2B5EF4-FFF2-40B4-BE49-F238E27FC236}">
                <a16:creationId xmlns:a16="http://schemas.microsoft.com/office/drawing/2014/main" id="{9827862B-E56E-40E2-A03A-9EC982639CFA}"/>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10666738" y="4640099"/>
            <a:ext cx="1208041" cy="225079"/>
          </a:xfrm>
          <a:prstGeom prst="rect">
            <a:avLst/>
          </a:prstGeom>
        </p:spPr>
      </p:pic>
      <p:pic>
        <p:nvPicPr>
          <p:cNvPr id="43" name="Content Placeholder 109" descr="Graphical user interface&#10;&#10;Description automatically generated with medium confidence">
            <a:extLst>
              <a:ext uri="{FF2B5EF4-FFF2-40B4-BE49-F238E27FC236}">
                <a16:creationId xmlns:a16="http://schemas.microsoft.com/office/drawing/2014/main" id="{70D13470-56CB-494E-A796-CA185A3A4311}"/>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3192286" y="303666"/>
            <a:ext cx="740945" cy="192647"/>
          </a:xfrm>
          <a:prstGeom prst="rect">
            <a:avLst/>
          </a:prstGeom>
        </p:spPr>
      </p:pic>
      <p:pic>
        <p:nvPicPr>
          <p:cNvPr id="44" name="Content Placeholder 113" descr="A picture containing logo&#10;&#10;Description automatically generated">
            <a:extLst>
              <a:ext uri="{FF2B5EF4-FFF2-40B4-BE49-F238E27FC236}">
                <a16:creationId xmlns:a16="http://schemas.microsoft.com/office/drawing/2014/main" id="{41E29504-B96C-4C17-BF93-D531F048567C}"/>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273658" y="844696"/>
            <a:ext cx="692883" cy="213227"/>
          </a:xfrm>
          <a:prstGeom prst="rect">
            <a:avLst/>
          </a:prstGeom>
        </p:spPr>
      </p:pic>
      <p:pic>
        <p:nvPicPr>
          <p:cNvPr id="46" name="Content Placeholder 121">
            <a:extLst>
              <a:ext uri="{FF2B5EF4-FFF2-40B4-BE49-F238E27FC236}">
                <a16:creationId xmlns:a16="http://schemas.microsoft.com/office/drawing/2014/main" id="{6C2265DE-6960-4606-AEBF-B3315B663FCE}"/>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10076027" y="3724331"/>
            <a:ext cx="866244" cy="156264"/>
          </a:xfrm>
          <a:prstGeom prst="rect">
            <a:avLst/>
          </a:prstGeom>
        </p:spPr>
      </p:pic>
      <p:pic>
        <p:nvPicPr>
          <p:cNvPr id="47" name="Content Placeholder 125" descr="Logo&#10;&#10;Description automatically generated">
            <a:extLst>
              <a:ext uri="{FF2B5EF4-FFF2-40B4-BE49-F238E27FC236}">
                <a16:creationId xmlns:a16="http://schemas.microsoft.com/office/drawing/2014/main" id="{51FB34E9-B6B6-42B8-B20C-9A59909027A4}"/>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2651826" y="2157605"/>
            <a:ext cx="719319" cy="244667"/>
          </a:xfrm>
          <a:prstGeom prst="rect">
            <a:avLst/>
          </a:prstGeom>
        </p:spPr>
      </p:pic>
      <p:pic>
        <p:nvPicPr>
          <p:cNvPr id="48" name="Content Placeholder 129">
            <a:extLst>
              <a:ext uri="{FF2B5EF4-FFF2-40B4-BE49-F238E27FC236}">
                <a16:creationId xmlns:a16="http://schemas.microsoft.com/office/drawing/2014/main" id="{6856AA4D-BB64-4AB4-BD8D-89C6D0DB90BB}"/>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2065860" y="215521"/>
            <a:ext cx="439529" cy="439529"/>
          </a:xfrm>
          <a:prstGeom prst="rect">
            <a:avLst/>
          </a:prstGeom>
        </p:spPr>
      </p:pic>
      <p:pic>
        <p:nvPicPr>
          <p:cNvPr id="49" name="Content Placeholder 133" descr="Text&#10;&#10;Description automatically generated">
            <a:extLst>
              <a:ext uri="{FF2B5EF4-FFF2-40B4-BE49-F238E27FC236}">
                <a16:creationId xmlns:a16="http://schemas.microsoft.com/office/drawing/2014/main" id="{73C7D192-CF95-44E1-8DF5-4B7C169FA7B1}"/>
              </a:ext>
            </a:extLst>
          </p:cNvPr>
          <p:cNvPicPr>
            <a:picLocks noChangeAspect="1"/>
          </p:cNvPicPr>
          <p:nvPr/>
        </p:nvPicPr>
        <p:blipFill rotWithShape="1">
          <a:blip r:embed="rId32" cstate="print">
            <a:extLst>
              <a:ext uri="{28A0092B-C50C-407E-A947-70E740481C1C}">
                <a14:useLocalDpi xmlns:a14="http://schemas.microsoft.com/office/drawing/2010/main"/>
              </a:ext>
            </a:extLst>
          </a:blip>
          <a:srcRect/>
          <a:stretch/>
        </p:blipFill>
        <p:spPr>
          <a:xfrm>
            <a:off x="8123020" y="187177"/>
            <a:ext cx="674501" cy="394663"/>
          </a:xfrm>
          <a:prstGeom prst="rect">
            <a:avLst/>
          </a:prstGeom>
        </p:spPr>
      </p:pic>
      <p:pic>
        <p:nvPicPr>
          <p:cNvPr id="50" name="Content Placeholder 137" descr="Text&#10;&#10;Description automatically generated">
            <a:extLst>
              <a:ext uri="{FF2B5EF4-FFF2-40B4-BE49-F238E27FC236}">
                <a16:creationId xmlns:a16="http://schemas.microsoft.com/office/drawing/2014/main" id="{50F24334-EF6C-4C7E-9285-4280731866FE}"/>
              </a:ext>
            </a:extLst>
          </p:cNvPr>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6539277" y="303010"/>
            <a:ext cx="728883" cy="259159"/>
          </a:xfrm>
          <a:prstGeom prst="rect">
            <a:avLst/>
          </a:prstGeom>
        </p:spPr>
      </p:pic>
      <p:pic>
        <p:nvPicPr>
          <p:cNvPr id="51" name="Content Placeholder 141">
            <a:extLst>
              <a:ext uri="{FF2B5EF4-FFF2-40B4-BE49-F238E27FC236}">
                <a16:creationId xmlns:a16="http://schemas.microsoft.com/office/drawing/2014/main" id="{4ED93D43-E864-45DC-87C1-926AF04715E6}"/>
              </a:ext>
            </a:extLst>
          </p:cNvPr>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1696233" y="1706338"/>
            <a:ext cx="663955" cy="252303"/>
          </a:xfrm>
          <a:prstGeom prst="rect">
            <a:avLst/>
          </a:prstGeom>
        </p:spPr>
      </p:pic>
      <p:pic>
        <p:nvPicPr>
          <p:cNvPr id="52" name="Content Placeholder 145" descr="Icon&#10;&#10;Description automatically generated">
            <a:extLst>
              <a:ext uri="{FF2B5EF4-FFF2-40B4-BE49-F238E27FC236}">
                <a16:creationId xmlns:a16="http://schemas.microsoft.com/office/drawing/2014/main" id="{D3619C33-6EB4-481F-B581-F220FAFBC8A8}"/>
              </a:ext>
            </a:extLst>
          </p:cNvPr>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8128134" y="805572"/>
            <a:ext cx="674501" cy="395707"/>
          </a:xfrm>
          <a:prstGeom prst="rect">
            <a:avLst/>
          </a:prstGeom>
        </p:spPr>
      </p:pic>
      <p:pic>
        <p:nvPicPr>
          <p:cNvPr id="53" name="Content Placeholder 149">
            <a:extLst>
              <a:ext uri="{FF2B5EF4-FFF2-40B4-BE49-F238E27FC236}">
                <a16:creationId xmlns:a16="http://schemas.microsoft.com/office/drawing/2014/main" id="{07D3E7AE-B4AB-41E3-AC6F-22A2D8195A1C}"/>
              </a:ext>
            </a:extLst>
          </p:cNvPr>
          <p:cNvPicPr>
            <a:picLocks noChangeAspect="1"/>
          </p:cNvPicPr>
          <p:nvPr/>
        </p:nvPicPr>
        <p:blipFill>
          <a:blip r:embed="rId36" cstate="print">
            <a:extLst>
              <a:ext uri="{28A0092B-C50C-407E-A947-70E740481C1C}">
                <a14:useLocalDpi xmlns:a14="http://schemas.microsoft.com/office/drawing/2010/main"/>
              </a:ext>
            </a:extLst>
          </a:blip>
          <a:stretch>
            <a:fillRect/>
          </a:stretch>
        </p:blipFill>
        <p:spPr>
          <a:xfrm>
            <a:off x="2501666" y="1143407"/>
            <a:ext cx="679659" cy="122339"/>
          </a:xfrm>
          <a:prstGeom prst="rect">
            <a:avLst/>
          </a:prstGeom>
        </p:spPr>
      </p:pic>
      <p:pic>
        <p:nvPicPr>
          <p:cNvPr id="54" name="Content Placeholder 153" descr="A picture containing logo&#10;&#10;Description automatically generated">
            <a:extLst>
              <a:ext uri="{FF2B5EF4-FFF2-40B4-BE49-F238E27FC236}">
                <a16:creationId xmlns:a16="http://schemas.microsoft.com/office/drawing/2014/main" id="{EE0B0F95-5543-4FC8-AECA-3E9A50F58442}"/>
              </a:ext>
            </a:extLst>
          </p:cNvPr>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341228" y="4292294"/>
            <a:ext cx="809971" cy="227869"/>
          </a:xfrm>
          <a:prstGeom prst="rect">
            <a:avLst/>
          </a:prstGeom>
        </p:spPr>
      </p:pic>
      <p:pic>
        <p:nvPicPr>
          <p:cNvPr id="55" name="Content Placeholder 157" descr="A picture containing text, clipart&#10;&#10;Description automatically generated">
            <a:extLst>
              <a:ext uri="{FF2B5EF4-FFF2-40B4-BE49-F238E27FC236}">
                <a16:creationId xmlns:a16="http://schemas.microsoft.com/office/drawing/2014/main" id="{0F681E76-A4E7-449F-81FA-D937AE917AEC}"/>
              </a:ext>
            </a:extLst>
          </p:cNvPr>
          <p:cNvPicPr>
            <a:picLocks noChangeAspect="1"/>
          </p:cNvPicPr>
          <p:nvPr/>
        </p:nvPicPr>
        <p:blipFill>
          <a:blip r:embed="rId38" cstate="print">
            <a:extLst>
              <a:ext uri="{28A0092B-C50C-407E-A947-70E740481C1C}">
                <a14:useLocalDpi xmlns:a14="http://schemas.microsoft.com/office/drawing/2010/main"/>
              </a:ext>
            </a:extLst>
          </a:blip>
          <a:stretch>
            <a:fillRect/>
          </a:stretch>
        </p:blipFill>
        <p:spPr>
          <a:xfrm>
            <a:off x="6833989" y="5389935"/>
            <a:ext cx="749301" cy="241125"/>
          </a:xfrm>
          <a:prstGeom prst="rect">
            <a:avLst/>
          </a:prstGeom>
        </p:spPr>
      </p:pic>
      <p:pic>
        <p:nvPicPr>
          <p:cNvPr id="56" name="Content Placeholder 161" descr="Logo, schematic&#10;&#10;Description automatically generated">
            <a:extLst>
              <a:ext uri="{FF2B5EF4-FFF2-40B4-BE49-F238E27FC236}">
                <a16:creationId xmlns:a16="http://schemas.microsoft.com/office/drawing/2014/main" id="{D5BE82ED-9CAD-44D6-A09A-890EC4A0DBE4}"/>
              </a:ext>
            </a:extLst>
          </p:cNvPr>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8069917" y="4726002"/>
            <a:ext cx="732716" cy="432303"/>
          </a:xfrm>
          <a:prstGeom prst="rect">
            <a:avLst/>
          </a:prstGeom>
        </p:spPr>
      </p:pic>
      <p:pic>
        <p:nvPicPr>
          <p:cNvPr id="57" name="Content Placeholder 165" descr="A picture containing text&#10;&#10;Description automatically generated">
            <a:extLst>
              <a:ext uri="{FF2B5EF4-FFF2-40B4-BE49-F238E27FC236}">
                <a16:creationId xmlns:a16="http://schemas.microsoft.com/office/drawing/2014/main" id="{DCF10384-6599-4358-9013-800E4B2327F8}"/>
              </a:ext>
            </a:extLst>
          </p:cNvPr>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5760169" y="794138"/>
            <a:ext cx="692883" cy="435807"/>
          </a:xfrm>
          <a:prstGeom prst="rect">
            <a:avLst/>
          </a:prstGeom>
        </p:spPr>
      </p:pic>
      <p:pic>
        <p:nvPicPr>
          <p:cNvPr id="58" name="Content Placeholder 169" descr="A picture containing text&#10;&#10;Description automatically generated">
            <a:extLst>
              <a:ext uri="{FF2B5EF4-FFF2-40B4-BE49-F238E27FC236}">
                <a16:creationId xmlns:a16="http://schemas.microsoft.com/office/drawing/2014/main" id="{B9DAF63F-457F-4A68-A54C-A2EA95B1372A}"/>
              </a:ext>
            </a:extLst>
          </p:cNvPr>
          <p:cNvPicPr>
            <a:picLocks noChangeAspect="1"/>
          </p:cNvPicPr>
          <p:nvPr/>
        </p:nvPicPr>
        <p:blipFill>
          <a:blip r:embed="rId41" cstate="print">
            <a:extLst>
              <a:ext uri="{28A0092B-C50C-407E-A947-70E740481C1C}">
                <a14:useLocalDpi xmlns:a14="http://schemas.microsoft.com/office/drawing/2010/main"/>
              </a:ext>
            </a:extLst>
          </a:blip>
          <a:stretch>
            <a:fillRect/>
          </a:stretch>
        </p:blipFill>
        <p:spPr>
          <a:xfrm>
            <a:off x="9340173" y="241421"/>
            <a:ext cx="869820" cy="165131"/>
          </a:xfrm>
          <a:prstGeom prst="rect">
            <a:avLst/>
          </a:prstGeom>
        </p:spPr>
      </p:pic>
      <p:pic>
        <p:nvPicPr>
          <p:cNvPr id="59" name="Content Placeholder 173" descr="Text&#10;&#10;Description automatically generated">
            <a:extLst>
              <a:ext uri="{FF2B5EF4-FFF2-40B4-BE49-F238E27FC236}">
                <a16:creationId xmlns:a16="http://schemas.microsoft.com/office/drawing/2014/main" id="{ED549AAD-2B6F-411B-8C72-80803E8B9753}"/>
              </a:ext>
            </a:extLst>
          </p:cNvPr>
          <p:cNvPicPr>
            <a:picLocks noChangeAspect="1"/>
          </p:cNvPicPr>
          <p:nvPr/>
        </p:nvPicPr>
        <p:blipFill>
          <a:blip r:embed="rId42" cstate="print">
            <a:extLst>
              <a:ext uri="{28A0092B-C50C-407E-A947-70E740481C1C}">
                <a14:useLocalDpi xmlns:a14="http://schemas.microsoft.com/office/drawing/2010/main"/>
              </a:ext>
            </a:extLst>
          </a:blip>
          <a:stretch>
            <a:fillRect/>
          </a:stretch>
        </p:blipFill>
        <p:spPr>
          <a:xfrm>
            <a:off x="327495" y="6067429"/>
            <a:ext cx="761048" cy="202272"/>
          </a:xfrm>
          <a:prstGeom prst="rect">
            <a:avLst/>
          </a:prstGeom>
        </p:spPr>
      </p:pic>
      <p:pic>
        <p:nvPicPr>
          <p:cNvPr id="60" name="Content Placeholder 177" descr="Shape&#10;&#10;Description automatically generated with medium confidence">
            <a:extLst>
              <a:ext uri="{FF2B5EF4-FFF2-40B4-BE49-F238E27FC236}">
                <a16:creationId xmlns:a16="http://schemas.microsoft.com/office/drawing/2014/main" id="{49090E3E-BAF7-4241-A3B8-A96BAA879B23}"/>
              </a:ext>
            </a:extLst>
          </p:cNvPr>
          <p:cNvPicPr>
            <a:picLocks noChangeAspect="1"/>
          </p:cNvPicPr>
          <p:nvPr/>
        </p:nvPicPr>
        <p:blipFill>
          <a:blip r:embed="rId43" cstate="print">
            <a:extLst>
              <a:ext uri="{28A0092B-C50C-407E-A947-70E740481C1C}">
                <a14:useLocalDpi xmlns:a14="http://schemas.microsoft.com/office/drawing/2010/main"/>
              </a:ext>
            </a:extLst>
          </a:blip>
          <a:stretch>
            <a:fillRect/>
          </a:stretch>
        </p:blipFill>
        <p:spPr>
          <a:xfrm>
            <a:off x="6133648" y="4278606"/>
            <a:ext cx="707152" cy="192647"/>
          </a:xfrm>
          <a:prstGeom prst="rect">
            <a:avLst/>
          </a:prstGeom>
        </p:spPr>
      </p:pic>
      <p:pic>
        <p:nvPicPr>
          <p:cNvPr id="61" name="Content Placeholder 181" descr="Logo&#10;&#10;Description automatically generated">
            <a:extLst>
              <a:ext uri="{FF2B5EF4-FFF2-40B4-BE49-F238E27FC236}">
                <a16:creationId xmlns:a16="http://schemas.microsoft.com/office/drawing/2014/main" id="{C5ABFA0C-48AF-416C-ACBD-405C66A9A903}"/>
              </a:ext>
            </a:extLst>
          </p:cNvPr>
          <p:cNvPicPr>
            <a:picLocks noChangeAspect="1"/>
          </p:cNvPicPr>
          <p:nvPr/>
        </p:nvPicPr>
        <p:blipFill rotWithShape="1">
          <a:blip r:embed="rId44" cstate="print">
            <a:extLst>
              <a:ext uri="{28A0092B-C50C-407E-A947-70E740481C1C}">
                <a14:useLocalDpi xmlns:a14="http://schemas.microsoft.com/office/drawing/2010/main"/>
              </a:ext>
            </a:extLst>
          </a:blip>
          <a:srcRect/>
          <a:stretch/>
        </p:blipFill>
        <p:spPr>
          <a:xfrm>
            <a:off x="4217211" y="4518847"/>
            <a:ext cx="704732" cy="306531"/>
          </a:xfrm>
          <a:prstGeom prst="rect">
            <a:avLst/>
          </a:prstGeom>
        </p:spPr>
      </p:pic>
      <p:pic>
        <p:nvPicPr>
          <p:cNvPr id="62" name="Content Placeholder 185" descr="Text, logo&#10;&#10;Description automatically generated">
            <a:extLst>
              <a:ext uri="{FF2B5EF4-FFF2-40B4-BE49-F238E27FC236}">
                <a16:creationId xmlns:a16="http://schemas.microsoft.com/office/drawing/2014/main" id="{49FE8B22-8EA8-4C88-92AB-07F15DC0B096}"/>
              </a:ext>
            </a:extLst>
          </p:cNvPr>
          <p:cNvPicPr>
            <a:picLocks noChangeAspect="1"/>
          </p:cNvPicPr>
          <p:nvPr/>
        </p:nvPicPr>
        <p:blipFill>
          <a:blip r:embed="rId45" cstate="print">
            <a:extLst>
              <a:ext uri="{28A0092B-C50C-407E-A947-70E740481C1C}">
                <a14:useLocalDpi xmlns:a14="http://schemas.microsoft.com/office/drawing/2010/main"/>
              </a:ext>
            </a:extLst>
          </a:blip>
          <a:stretch>
            <a:fillRect/>
          </a:stretch>
        </p:blipFill>
        <p:spPr>
          <a:xfrm>
            <a:off x="1106717" y="2230389"/>
            <a:ext cx="697105" cy="141745"/>
          </a:xfrm>
          <a:prstGeom prst="rect">
            <a:avLst/>
          </a:prstGeom>
        </p:spPr>
      </p:pic>
      <p:pic>
        <p:nvPicPr>
          <p:cNvPr id="64" name="Content Placeholder 193" descr="Logo, company name&#10;&#10;Description automatically generated">
            <a:extLst>
              <a:ext uri="{FF2B5EF4-FFF2-40B4-BE49-F238E27FC236}">
                <a16:creationId xmlns:a16="http://schemas.microsoft.com/office/drawing/2014/main" id="{B9370D18-8FDF-4F04-BFDC-ECCFBE99DC8C}"/>
              </a:ext>
            </a:extLst>
          </p:cNvPr>
          <p:cNvPicPr>
            <a:picLocks noChangeAspect="1"/>
          </p:cNvPicPr>
          <p:nvPr/>
        </p:nvPicPr>
        <p:blipFill rotWithShape="1">
          <a:blip r:embed="rId46" cstate="print">
            <a:extLst>
              <a:ext uri="{28A0092B-C50C-407E-A947-70E740481C1C}">
                <a14:useLocalDpi xmlns:a14="http://schemas.microsoft.com/office/drawing/2010/main"/>
              </a:ext>
            </a:extLst>
          </a:blip>
          <a:srcRect/>
          <a:stretch/>
        </p:blipFill>
        <p:spPr>
          <a:xfrm>
            <a:off x="1099117" y="337448"/>
            <a:ext cx="740945" cy="190283"/>
          </a:xfrm>
          <a:prstGeom prst="rect">
            <a:avLst/>
          </a:prstGeom>
        </p:spPr>
      </p:pic>
      <p:pic>
        <p:nvPicPr>
          <p:cNvPr id="65" name="Content Placeholder 197" descr="Icon&#10;&#10;Description automatically generated with medium confidence">
            <a:extLst>
              <a:ext uri="{FF2B5EF4-FFF2-40B4-BE49-F238E27FC236}">
                <a16:creationId xmlns:a16="http://schemas.microsoft.com/office/drawing/2014/main" id="{104E6BF1-4A15-4A4A-8F44-5CC411AA73D2}"/>
              </a:ext>
            </a:extLst>
          </p:cNvPr>
          <p:cNvPicPr>
            <a:picLocks noChangeAspect="1"/>
          </p:cNvPicPr>
          <p:nvPr/>
        </p:nvPicPr>
        <p:blipFill>
          <a:blip r:embed="rId47" cstate="print">
            <a:extLst>
              <a:ext uri="{28A0092B-C50C-407E-A947-70E740481C1C}">
                <a14:useLocalDpi xmlns:a14="http://schemas.microsoft.com/office/drawing/2010/main"/>
              </a:ext>
            </a:extLst>
          </a:blip>
          <a:stretch>
            <a:fillRect/>
          </a:stretch>
        </p:blipFill>
        <p:spPr>
          <a:xfrm>
            <a:off x="8966679" y="3802463"/>
            <a:ext cx="725507" cy="213299"/>
          </a:xfrm>
          <a:prstGeom prst="rect">
            <a:avLst/>
          </a:prstGeom>
        </p:spPr>
      </p:pic>
      <p:pic>
        <p:nvPicPr>
          <p:cNvPr id="66" name="Content Placeholder 201" descr="A red sign with white text&#10;&#10;Description automatically generated with medium confidence">
            <a:extLst>
              <a:ext uri="{FF2B5EF4-FFF2-40B4-BE49-F238E27FC236}">
                <a16:creationId xmlns:a16="http://schemas.microsoft.com/office/drawing/2014/main" id="{588DDB99-00F3-42D9-A88D-55FE8B955D6B}"/>
              </a:ext>
            </a:extLst>
          </p:cNvPr>
          <p:cNvPicPr>
            <a:picLocks noChangeAspect="1"/>
          </p:cNvPicPr>
          <p:nvPr/>
        </p:nvPicPr>
        <p:blipFill>
          <a:blip r:embed="rId48" cstate="print">
            <a:extLst>
              <a:ext uri="{28A0092B-C50C-407E-A947-70E740481C1C}">
                <a14:useLocalDpi xmlns:a14="http://schemas.microsoft.com/office/drawing/2010/main"/>
              </a:ext>
            </a:extLst>
          </a:blip>
          <a:stretch>
            <a:fillRect/>
          </a:stretch>
        </p:blipFill>
        <p:spPr>
          <a:xfrm>
            <a:off x="4228477" y="845609"/>
            <a:ext cx="693467" cy="332864"/>
          </a:xfrm>
          <a:prstGeom prst="rect">
            <a:avLst/>
          </a:prstGeom>
        </p:spPr>
      </p:pic>
      <p:pic>
        <p:nvPicPr>
          <p:cNvPr id="67" name="Content Placeholder 205" descr="Logo&#10;&#10;Description automatically generated">
            <a:extLst>
              <a:ext uri="{FF2B5EF4-FFF2-40B4-BE49-F238E27FC236}">
                <a16:creationId xmlns:a16="http://schemas.microsoft.com/office/drawing/2014/main" id="{E2453715-27D2-43B7-8AE7-37BDF21327FE}"/>
              </a:ext>
            </a:extLst>
          </p:cNvPr>
          <p:cNvPicPr>
            <a:picLocks noChangeAspect="1"/>
          </p:cNvPicPr>
          <p:nvPr/>
        </p:nvPicPr>
        <p:blipFill>
          <a:blip r:embed="rId49" cstate="print">
            <a:extLst>
              <a:ext uri="{28A0092B-C50C-407E-A947-70E740481C1C}">
                <a14:useLocalDpi xmlns:a14="http://schemas.microsoft.com/office/drawing/2010/main"/>
              </a:ext>
            </a:extLst>
          </a:blip>
          <a:stretch>
            <a:fillRect/>
          </a:stretch>
        </p:blipFill>
        <p:spPr>
          <a:xfrm>
            <a:off x="9631163" y="5472559"/>
            <a:ext cx="670893" cy="217973"/>
          </a:xfrm>
          <a:prstGeom prst="rect">
            <a:avLst/>
          </a:prstGeom>
        </p:spPr>
      </p:pic>
      <p:pic>
        <p:nvPicPr>
          <p:cNvPr id="69" name="Content Placeholder 213" descr="A picture containing text, clipart, light&#10;&#10;Description automatically generated">
            <a:extLst>
              <a:ext uri="{FF2B5EF4-FFF2-40B4-BE49-F238E27FC236}">
                <a16:creationId xmlns:a16="http://schemas.microsoft.com/office/drawing/2014/main" id="{1E7D6794-378A-41B4-8A1F-73D1BDE79137}"/>
              </a:ext>
            </a:extLst>
          </p:cNvPr>
          <p:cNvPicPr>
            <a:picLocks noChangeAspect="1"/>
          </p:cNvPicPr>
          <p:nvPr/>
        </p:nvPicPr>
        <p:blipFill>
          <a:blip r:embed="rId50" cstate="print">
            <a:extLst>
              <a:ext uri="{28A0092B-C50C-407E-A947-70E740481C1C}">
                <a14:useLocalDpi xmlns:a14="http://schemas.microsoft.com/office/drawing/2010/main"/>
              </a:ext>
            </a:extLst>
          </a:blip>
          <a:stretch>
            <a:fillRect/>
          </a:stretch>
        </p:blipFill>
        <p:spPr>
          <a:xfrm>
            <a:off x="359647" y="2075573"/>
            <a:ext cx="707013" cy="348383"/>
          </a:xfrm>
          <a:prstGeom prst="rect">
            <a:avLst/>
          </a:prstGeom>
        </p:spPr>
      </p:pic>
      <p:pic>
        <p:nvPicPr>
          <p:cNvPr id="70" name="Content Placeholder 217" descr="A picture containing text&#10;&#10;Description automatically generated">
            <a:extLst>
              <a:ext uri="{FF2B5EF4-FFF2-40B4-BE49-F238E27FC236}">
                <a16:creationId xmlns:a16="http://schemas.microsoft.com/office/drawing/2014/main" id="{6F7800D9-E60A-4E4E-9D2A-DC2F43B0208F}"/>
              </a:ext>
            </a:extLst>
          </p:cNvPr>
          <p:cNvPicPr>
            <a:picLocks noChangeAspect="1"/>
          </p:cNvPicPr>
          <p:nvPr/>
        </p:nvPicPr>
        <p:blipFill>
          <a:blip r:embed="rId51" cstate="print">
            <a:extLst>
              <a:ext uri="{28A0092B-C50C-407E-A947-70E740481C1C}">
                <a14:useLocalDpi xmlns:a14="http://schemas.microsoft.com/office/drawing/2010/main"/>
              </a:ext>
            </a:extLst>
          </a:blip>
          <a:stretch>
            <a:fillRect/>
          </a:stretch>
        </p:blipFill>
        <p:spPr>
          <a:xfrm>
            <a:off x="8181050" y="1776075"/>
            <a:ext cx="740336" cy="236907"/>
          </a:xfrm>
          <a:prstGeom prst="rect">
            <a:avLst/>
          </a:prstGeom>
        </p:spPr>
      </p:pic>
      <p:pic>
        <p:nvPicPr>
          <p:cNvPr id="71" name="Content Placeholder 221" descr="Logo&#10;&#10;Description automatically generated">
            <a:extLst>
              <a:ext uri="{FF2B5EF4-FFF2-40B4-BE49-F238E27FC236}">
                <a16:creationId xmlns:a16="http://schemas.microsoft.com/office/drawing/2014/main" id="{137DE8DD-8729-40F4-8989-A7F4C4900391}"/>
              </a:ext>
            </a:extLst>
          </p:cNvPr>
          <p:cNvPicPr>
            <a:picLocks noChangeAspect="1"/>
          </p:cNvPicPr>
          <p:nvPr/>
        </p:nvPicPr>
        <p:blipFill>
          <a:blip r:embed="rId52" cstate="print">
            <a:extLst>
              <a:ext uri="{28A0092B-C50C-407E-A947-70E740481C1C}">
                <a14:useLocalDpi xmlns:a14="http://schemas.microsoft.com/office/drawing/2010/main"/>
              </a:ext>
            </a:extLst>
          </a:blip>
          <a:stretch>
            <a:fillRect/>
          </a:stretch>
        </p:blipFill>
        <p:spPr>
          <a:xfrm>
            <a:off x="1876571" y="2548134"/>
            <a:ext cx="999523" cy="326511"/>
          </a:xfrm>
          <a:prstGeom prst="rect">
            <a:avLst/>
          </a:prstGeom>
        </p:spPr>
      </p:pic>
      <p:pic>
        <p:nvPicPr>
          <p:cNvPr id="72" name="Content Placeholder 225" descr="A picture containing text, sign, dark&#10;&#10;Description automatically generated">
            <a:extLst>
              <a:ext uri="{FF2B5EF4-FFF2-40B4-BE49-F238E27FC236}">
                <a16:creationId xmlns:a16="http://schemas.microsoft.com/office/drawing/2014/main" id="{F8A22606-6657-479B-B6CF-D6768128562B}"/>
              </a:ext>
            </a:extLst>
          </p:cNvPr>
          <p:cNvPicPr>
            <a:picLocks noChangeAspect="1"/>
          </p:cNvPicPr>
          <p:nvPr/>
        </p:nvPicPr>
        <p:blipFill>
          <a:blip r:embed="rId53" cstate="print">
            <a:extLst>
              <a:ext uri="{28A0092B-C50C-407E-A947-70E740481C1C}">
                <a14:useLocalDpi xmlns:a14="http://schemas.microsoft.com/office/drawing/2010/main"/>
              </a:ext>
            </a:extLst>
          </a:blip>
          <a:stretch>
            <a:fillRect/>
          </a:stretch>
        </p:blipFill>
        <p:spPr>
          <a:xfrm>
            <a:off x="9609158" y="2888845"/>
            <a:ext cx="739479" cy="175011"/>
          </a:xfrm>
          <a:prstGeom prst="rect">
            <a:avLst/>
          </a:prstGeom>
        </p:spPr>
      </p:pic>
      <p:pic>
        <p:nvPicPr>
          <p:cNvPr id="73" name="Content Placeholder 229" descr="Text, logo&#10;&#10;Description automatically generated">
            <a:extLst>
              <a:ext uri="{FF2B5EF4-FFF2-40B4-BE49-F238E27FC236}">
                <a16:creationId xmlns:a16="http://schemas.microsoft.com/office/drawing/2014/main" id="{437E4A57-CDAD-4761-9D5D-5B52F7E21FAE}"/>
              </a:ext>
            </a:extLst>
          </p:cNvPr>
          <p:cNvPicPr>
            <a:picLocks noChangeAspect="1"/>
          </p:cNvPicPr>
          <p:nvPr/>
        </p:nvPicPr>
        <p:blipFill>
          <a:blip r:embed="rId54" cstate="print">
            <a:extLst>
              <a:ext uri="{28A0092B-C50C-407E-A947-70E740481C1C}">
                <a14:useLocalDpi xmlns:a14="http://schemas.microsoft.com/office/drawing/2010/main"/>
              </a:ext>
            </a:extLst>
          </a:blip>
          <a:stretch>
            <a:fillRect/>
          </a:stretch>
        </p:blipFill>
        <p:spPr>
          <a:xfrm>
            <a:off x="1193927" y="6255392"/>
            <a:ext cx="719320" cy="135403"/>
          </a:xfrm>
          <a:prstGeom prst="rect">
            <a:avLst/>
          </a:prstGeom>
        </p:spPr>
      </p:pic>
      <p:pic>
        <p:nvPicPr>
          <p:cNvPr id="74" name="Content Placeholder 233" descr="A picture containing graphical user interface&#10;&#10;Description automatically generated">
            <a:extLst>
              <a:ext uri="{FF2B5EF4-FFF2-40B4-BE49-F238E27FC236}">
                <a16:creationId xmlns:a16="http://schemas.microsoft.com/office/drawing/2014/main" id="{4CD95AE3-148D-433E-B2E5-80E4AA729743}"/>
              </a:ext>
            </a:extLst>
          </p:cNvPr>
          <p:cNvPicPr>
            <a:picLocks noChangeAspect="1"/>
          </p:cNvPicPr>
          <p:nvPr/>
        </p:nvPicPr>
        <p:blipFill rotWithShape="1">
          <a:blip r:embed="rId55" cstate="print">
            <a:extLst>
              <a:ext uri="{28A0092B-C50C-407E-A947-70E740481C1C}">
                <a14:useLocalDpi xmlns:a14="http://schemas.microsoft.com/office/drawing/2010/main"/>
              </a:ext>
            </a:extLst>
          </a:blip>
          <a:srcRect/>
          <a:stretch/>
        </p:blipFill>
        <p:spPr>
          <a:xfrm>
            <a:off x="3540319" y="1987902"/>
            <a:ext cx="611735" cy="396495"/>
          </a:xfrm>
          <a:prstGeom prst="rect">
            <a:avLst/>
          </a:prstGeom>
        </p:spPr>
      </p:pic>
      <p:pic>
        <p:nvPicPr>
          <p:cNvPr id="75" name="Content Placeholder 237" descr="Logo, icon&#10;&#10;Description automatically generated">
            <a:extLst>
              <a:ext uri="{FF2B5EF4-FFF2-40B4-BE49-F238E27FC236}">
                <a16:creationId xmlns:a16="http://schemas.microsoft.com/office/drawing/2014/main" id="{37F27940-5E54-47E1-B615-DC6B7C389A25}"/>
              </a:ext>
            </a:extLst>
          </p:cNvPr>
          <p:cNvPicPr>
            <a:picLocks noChangeAspect="1"/>
          </p:cNvPicPr>
          <p:nvPr/>
        </p:nvPicPr>
        <p:blipFill>
          <a:blip r:embed="rId56" cstate="print">
            <a:extLst>
              <a:ext uri="{28A0092B-C50C-407E-A947-70E740481C1C}">
                <a14:useLocalDpi xmlns:a14="http://schemas.microsoft.com/office/drawing/2010/main"/>
              </a:ext>
            </a:extLst>
          </a:blip>
          <a:stretch>
            <a:fillRect/>
          </a:stretch>
        </p:blipFill>
        <p:spPr>
          <a:xfrm>
            <a:off x="5828605" y="127689"/>
            <a:ext cx="556011" cy="556011"/>
          </a:xfrm>
          <a:prstGeom prst="rect">
            <a:avLst/>
          </a:prstGeom>
        </p:spPr>
      </p:pic>
      <p:pic>
        <p:nvPicPr>
          <p:cNvPr id="76" name="Content Placeholder 241">
            <a:extLst>
              <a:ext uri="{FF2B5EF4-FFF2-40B4-BE49-F238E27FC236}">
                <a16:creationId xmlns:a16="http://schemas.microsoft.com/office/drawing/2014/main" id="{E570753A-C1E7-4CC3-BE3F-4A15DD42B5AE}"/>
              </a:ext>
            </a:extLst>
          </p:cNvPr>
          <p:cNvPicPr>
            <a:picLocks noChangeAspect="1"/>
          </p:cNvPicPr>
          <p:nvPr/>
        </p:nvPicPr>
        <p:blipFill>
          <a:blip r:embed="rId57">
            <a:extLst>
              <a:ext uri="{28A0092B-C50C-407E-A947-70E740481C1C}">
                <a14:useLocalDpi xmlns:a14="http://schemas.microsoft.com/office/drawing/2010/main"/>
              </a:ext>
            </a:extLst>
          </a:blip>
          <a:stretch>
            <a:fillRect/>
          </a:stretch>
        </p:blipFill>
        <p:spPr>
          <a:xfrm>
            <a:off x="8760152" y="5414111"/>
            <a:ext cx="695353" cy="250900"/>
          </a:xfrm>
          <a:prstGeom prst="rect">
            <a:avLst/>
          </a:prstGeom>
        </p:spPr>
      </p:pic>
      <p:pic>
        <p:nvPicPr>
          <p:cNvPr id="78" name="Content Placeholder 249">
            <a:extLst>
              <a:ext uri="{FF2B5EF4-FFF2-40B4-BE49-F238E27FC236}">
                <a16:creationId xmlns:a16="http://schemas.microsoft.com/office/drawing/2014/main" id="{F10253DC-4056-4FA1-8F1F-3716E2EE8C24}"/>
              </a:ext>
            </a:extLst>
          </p:cNvPr>
          <p:cNvPicPr>
            <a:picLocks noChangeAspect="1"/>
          </p:cNvPicPr>
          <p:nvPr/>
        </p:nvPicPr>
        <p:blipFill>
          <a:blip r:embed="rId58">
            <a:extLst>
              <a:ext uri="{28A0092B-C50C-407E-A947-70E740481C1C}">
                <a14:useLocalDpi xmlns:a14="http://schemas.microsoft.com/office/drawing/2010/main"/>
              </a:ext>
            </a:extLst>
          </a:blip>
          <a:stretch>
            <a:fillRect/>
          </a:stretch>
        </p:blipFill>
        <p:spPr>
          <a:xfrm>
            <a:off x="11212169" y="4135098"/>
            <a:ext cx="642032" cy="432303"/>
          </a:xfrm>
          <a:prstGeom prst="rect">
            <a:avLst/>
          </a:prstGeom>
        </p:spPr>
      </p:pic>
      <p:pic>
        <p:nvPicPr>
          <p:cNvPr id="79" name="Content Placeholder 253" descr="Text, logo&#10;&#10;Description automatically generated">
            <a:extLst>
              <a:ext uri="{FF2B5EF4-FFF2-40B4-BE49-F238E27FC236}">
                <a16:creationId xmlns:a16="http://schemas.microsoft.com/office/drawing/2014/main" id="{F0C5D4F4-C77C-432D-9714-72DEC06D3CFF}"/>
              </a:ext>
            </a:extLst>
          </p:cNvPr>
          <p:cNvPicPr>
            <a:picLocks noChangeAspect="1"/>
          </p:cNvPicPr>
          <p:nvPr/>
        </p:nvPicPr>
        <p:blipFill rotWithShape="1">
          <a:blip r:embed="rId59" cstate="print">
            <a:extLst>
              <a:ext uri="{28A0092B-C50C-407E-A947-70E740481C1C}">
                <a14:useLocalDpi xmlns:a14="http://schemas.microsoft.com/office/drawing/2010/main"/>
              </a:ext>
            </a:extLst>
          </a:blip>
          <a:srcRect/>
          <a:stretch/>
        </p:blipFill>
        <p:spPr>
          <a:xfrm>
            <a:off x="7881292" y="3727492"/>
            <a:ext cx="741997" cy="237853"/>
          </a:xfrm>
          <a:prstGeom prst="rect">
            <a:avLst/>
          </a:prstGeom>
        </p:spPr>
      </p:pic>
      <p:pic>
        <p:nvPicPr>
          <p:cNvPr id="80" name="Content Placeholder 257">
            <a:extLst>
              <a:ext uri="{FF2B5EF4-FFF2-40B4-BE49-F238E27FC236}">
                <a16:creationId xmlns:a16="http://schemas.microsoft.com/office/drawing/2014/main" id="{A8970DE2-70DA-47F6-9E7E-FBCD89F9BFBF}"/>
              </a:ext>
            </a:extLst>
          </p:cNvPr>
          <p:cNvPicPr>
            <a:picLocks noChangeAspect="1"/>
          </p:cNvPicPr>
          <p:nvPr/>
        </p:nvPicPr>
        <p:blipFill>
          <a:blip r:embed="rId60">
            <a:extLst>
              <a:ext uri="{28A0092B-C50C-407E-A947-70E740481C1C}">
                <a14:useLocalDpi xmlns:a14="http://schemas.microsoft.com/office/drawing/2010/main"/>
              </a:ext>
            </a:extLst>
          </a:blip>
          <a:stretch>
            <a:fillRect/>
          </a:stretch>
        </p:blipFill>
        <p:spPr>
          <a:xfrm>
            <a:off x="1123229" y="964654"/>
            <a:ext cx="692715" cy="130175"/>
          </a:xfrm>
          <a:prstGeom prst="rect">
            <a:avLst/>
          </a:prstGeom>
        </p:spPr>
      </p:pic>
      <p:pic>
        <p:nvPicPr>
          <p:cNvPr id="81" name="Content Placeholder 261">
            <a:extLst>
              <a:ext uri="{FF2B5EF4-FFF2-40B4-BE49-F238E27FC236}">
                <a16:creationId xmlns:a16="http://schemas.microsoft.com/office/drawing/2014/main" id="{4398FCE9-381A-45C6-8EC6-C5F0E1AE9BA1}"/>
              </a:ext>
            </a:extLst>
          </p:cNvPr>
          <p:cNvPicPr>
            <a:picLocks noChangeAspect="1"/>
          </p:cNvPicPr>
          <p:nvPr/>
        </p:nvPicPr>
        <p:blipFill>
          <a:blip r:embed="rId61" cstate="print">
            <a:extLst>
              <a:ext uri="{28A0092B-C50C-407E-A947-70E740481C1C}">
                <a14:useLocalDpi xmlns:a14="http://schemas.microsoft.com/office/drawing/2010/main"/>
              </a:ext>
            </a:extLst>
          </a:blip>
          <a:stretch>
            <a:fillRect/>
          </a:stretch>
        </p:blipFill>
        <p:spPr>
          <a:xfrm>
            <a:off x="6425007" y="2548134"/>
            <a:ext cx="956872" cy="178617"/>
          </a:xfrm>
          <a:prstGeom prst="rect">
            <a:avLst/>
          </a:prstGeom>
        </p:spPr>
      </p:pic>
      <p:pic>
        <p:nvPicPr>
          <p:cNvPr id="82" name="Content Placeholder 265" descr="Logo&#10;&#10;Description automatically generated with medium confidence">
            <a:extLst>
              <a:ext uri="{FF2B5EF4-FFF2-40B4-BE49-F238E27FC236}">
                <a16:creationId xmlns:a16="http://schemas.microsoft.com/office/drawing/2014/main" id="{DCA90AE0-F829-4CDF-AA84-4410FA26EE34}"/>
              </a:ext>
            </a:extLst>
          </p:cNvPr>
          <p:cNvPicPr>
            <a:picLocks noChangeAspect="1"/>
          </p:cNvPicPr>
          <p:nvPr/>
        </p:nvPicPr>
        <p:blipFill rotWithShape="1">
          <a:blip r:embed="rId62" cstate="print">
            <a:extLst>
              <a:ext uri="{28A0092B-C50C-407E-A947-70E740481C1C}">
                <a14:useLocalDpi xmlns:a14="http://schemas.microsoft.com/office/drawing/2010/main"/>
              </a:ext>
            </a:extLst>
          </a:blip>
          <a:srcRect/>
          <a:stretch/>
        </p:blipFill>
        <p:spPr>
          <a:xfrm>
            <a:off x="136467" y="3829517"/>
            <a:ext cx="766031" cy="214807"/>
          </a:xfrm>
          <a:prstGeom prst="rect">
            <a:avLst/>
          </a:prstGeom>
        </p:spPr>
      </p:pic>
      <p:pic>
        <p:nvPicPr>
          <p:cNvPr id="83" name="Content Placeholder 269">
            <a:extLst>
              <a:ext uri="{FF2B5EF4-FFF2-40B4-BE49-F238E27FC236}">
                <a16:creationId xmlns:a16="http://schemas.microsoft.com/office/drawing/2014/main" id="{CB876421-BE41-4BBE-8136-A5A61B710704}"/>
              </a:ext>
            </a:extLst>
          </p:cNvPr>
          <p:cNvPicPr>
            <a:picLocks noChangeAspect="1"/>
          </p:cNvPicPr>
          <p:nvPr/>
        </p:nvPicPr>
        <p:blipFill>
          <a:blip r:embed="rId63" cstate="print">
            <a:extLst>
              <a:ext uri="{28A0092B-C50C-407E-A947-70E740481C1C}">
                <a14:useLocalDpi xmlns:a14="http://schemas.microsoft.com/office/drawing/2010/main"/>
              </a:ext>
            </a:extLst>
          </a:blip>
          <a:stretch>
            <a:fillRect/>
          </a:stretch>
        </p:blipFill>
        <p:spPr>
          <a:xfrm>
            <a:off x="9645944" y="4858008"/>
            <a:ext cx="725507" cy="181377"/>
          </a:xfrm>
          <a:prstGeom prst="rect">
            <a:avLst/>
          </a:prstGeom>
        </p:spPr>
      </p:pic>
      <p:pic>
        <p:nvPicPr>
          <p:cNvPr id="84" name="Content Placeholder 273" descr="Logo&#10;&#10;Description automatically generated">
            <a:extLst>
              <a:ext uri="{FF2B5EF4-FFF2-40B4-BE49-F238E27FC236}">
                <a16:creationId xmlns:a16="http://schemas.microsoft.com/office/drawing/2014/main" id="{F78D8E2C-74A8-4925-A49D-973BDC3492C7}"/>
              </a:ext>
            </a:extLst>
          </p:cNvPr>
          <p:cNvPicPr>
            <a:picLocks noChangeAspect="1"/>
          </p:cNvPicPr>
          <p:nvPr/>
        </p:nvPicPr>
        <p:blipFill rotWithShape="1">
          <a:blip r:embed="rId64" cstate="print">
            <a:extLst>
              <a:ext uri="{28A0092B-C50C-407E-A947-70E740481C1C}">
                <a14:useLocalDpi xmlns:a14="http://schemas.microsoft.com/office/drawing/2010/main"/>
              </a:ext>
            </a:extLst>
          </a:blip>
          <a:srcRect/>
          <a:stretch/>
        </p:blipFill>
        <p:spPr>
          <a:xfrm>
            <a:off x="3562759" y="1416159"/>
            <a:ext cx="774781" cy="232719"/>
          </a:xfrm>
          <a:prstGeom prst="rect">
            <a:avLst/>
          </a:prstGeom>
        </p:spPr>
      </p:pic>
      <p:pic>
        <p:nvPicPr>
          <p:cNvPr id="85" name="Content Placeholder 277" descr="Logo&#10;&#10;Description automatically generated">
            <a:extLst>
              <a:ext uri="{FF2B5EF4-FFF2-40B4-BE49-F238E27FC236}">
                <a16:creationId xmlns:a16="http://schemas.microsoft.com/office/drawing/2014/main" id="{D98C09D1-72C9-43DF-A56F-FEEA6592DDEA}"/>
              </a:ext>
            </a:extLst>
          </p:cNvPr>
          <p:cNvPicPr>
            <a:picLocks noChangeAspect="1"/>
          </p:cNvPicPr>
          <p:nvPr/>
        </p:nvPicPr>
        <p:blipFill rotWithShape="1">
          <a:blip r:embed="rId65" cstate="print">
            <a:extLst>
              <a:ext uri="{28A0092B-C50C-407E-A947-70E740481C1C}">
                <a14:useLocalDpi xmlns:a14="http://schemas.microsoft.com/office/drawing/2010/main"/>
              </a:ext>
            </a:extLst>
          </a:blip>
          <a:srcRect/>
          <a:stretch/>
        </p:blipFill>
        <p:spPr>
          <a:xfrm>
            <a:off x="9349199" y="1308099"/>
            <a:ext cx="726828" cy="303548"/>
          </a:xfrm>
          <a:prstGeom prst="rect">
            <a:avLst/>
          </a:prstGeom>
        </p:spPr>
      </p:pic>
      <p:pic>
        <p:nvPicPr>
          <p:cNvPr id="86" name="Content Placeholder 281">
            <a:extLst>
              <a:ext uri="{FF2B5EF4-FFF2-40B4-BE49-F238E27FC236}">
                <a16:creationId xmlns:a16="http://schemas.microsoft.com/office/drawing/2014/main" id="{D3CB8DEE-69F0-4C3E-80D8-27014C3FF2F5}"/>
              </a:ext>
            </a:extLst>
          </p:cNvPr>
          <p:cNvPicPr>
            <a:picLocks noChangeAspect="1"/>
          </p:cNvPicPr>
          <p:nvPr/>
        </p:nvPicPr>
        <p:blipFill>
          <a:blip r:embed="rId66" cstate="print">
            <a:extLst>
              <a:ext uri="{28A0092B-C50C-407E-A947-70E740481C1C}">
                <a14:useLocalDpi xmlns:a14="http://schemas.microsoft.com/office/drawing/2010/main"/>
              </a:ext>
            </a:extLst>
          </a:blip>
          <a:stretch>
            <a:fillRect/>
          </a:stretch>
        </p:blipFill>
        <p:spPr>
          <a:xfrm>
            <a:off x="1870538" y="6115816"/>
            <a:ext cx="761049" cy="153889"/>
          </a:xfrm>
          <a:prstGeom prst="rect">
            <a:avLst/>
          </a:prstGeom>
        </p:spPr>
      </p:pic>
      <p:pic>
        <p:nvPicPr>
          <p:cNvPr id="87" name="Content Placeholder 285" descr="Logo&#10;&#10;Description automatically generated">
            <a:extLst>
              <a:ext uri="{FF2B5EF4-FFF2-40B4-BE49-F238E27FC236}">
                <a16:creationId xmlns:a16="http://schemas.microsoft.com/office/drawing/2014/main" id="{5009A86C-C013-4AD5-80DE-0DDB0ADFF35A}"/>
              </a:ext>
            </a:extLst>
          </p:cNvPr>
          <p:cNvPicPr>
            <a:picLocks noChangeAspect="1"/>
          </p:cNvPicPr>
          <p:nvPr/>
        </p:nvPicPr>
        <p:blipFill>
          <a:blip r:embed="rId67" cstate="print">
            <a:extLst>
              <a:ext uri="{28A0092B-C50C-407E-A947-70E740481C1C}">
                <a14:useLocalDpi xmlns:a14="http://schemas.microsoft.com/office/drawing/2010/main"/>
              </a:ext>
            </a:extLst>
          </a:blip>
          <a:stretch>
            <a:fillRect/>
          </a:stretch>
        </p:blipFill>
        <p:spPr>
          <a:xfrm>
            <a:off x="10555006" y="3023636"/>
            <a:ext cx="704705" cy="288929"/>
          </a:xfrm>
          <a:prstGeom prst="rect">
            <a:avLst/>
          </a:prstGeom>
        </p:spPr>
      </p:pic>
      <p:pic>
        <p:nvPicPr>
          <p:cNvPr id="88" name="Content Placeholder 289" descr="Text&#10;&#10;Description automatically generated">
            <a:extLst>
              <a:ext uri="{FF2B5EF4-FFF2-40B4-BE49-F238E27FC236}">
                <a16:creationId xmlns:a16="http://schemas.microsoft.com/office/drawing/2014/main" id="{4113E108-967A-4FAA-8F4B-594B366408AF}"/>
              </a:ext>
            </a:extLst>
          </p:cNvPr>
          <p:cNvPicPr>
            <a:picLocks noChangeAspect="1"/>
          </p:cNvPicPr>
          <p:nvPr/>
        </p:nvPicPr>
        <p:blipFill>
          <a:blip r:embed="rId68" cstate="print">
            <a:extLst>
              <a:ext uri="{28A0092B-C50C-407E-A947-70E740481C1C}">
                <a14:useLocalDpi xmlns:a14="http://schemas.microsoft.com/office/drawing/2010/main"/>
              </a:ext>
            </a:extLst>
          </a:blip>
          <a:stretch>
            <a:fillRect/>
          </a:stretch>
        </p:blipFill>
        <p:spPr>
          <a:xfrm>
            <a:off x="3435121" y="6064898"/>
            <a:ext cx="1213777" cy="221527"/>
          </a:xfrm>
          <a:prstGeom prst="rect">
            <a:avLst/>
          </a:prstGeom>
        </p:spPr>
      </p:pic>
      <p:pic>
        <p:nvPicPr>
          <p:cNvPr id="89" name="Content Placeholder 293" descr="Logo&#10;&#10;Description automatically generated">
            <a:extLst>
              <a:ext uri="{FF2B5EF4-FFF2-40B4-BE49-F238E27FC236}">
                <a16:creationId xmlns:a16="http://schemas.microsoft.com/office/drawing/2014/main" id="{5225D6E6-375C-435A-AA99-F7474CE119E5}"/>
              </a:ext>
            </a:extLst>
          </p:cNvPr>
          <p:cNvPicPr>
            <a:picLocks noChangeAspect="1"/>
          </p:cNvPicPr>
          <p:nvPr/>
        </p:nvPicPr>
        <p:blipFill rotWithShape="1">
          <a:blip r:embed="rId69" cstate="print">
            <a:extLst>
              <a:ext uri="{28A0092B-C50C-407E-A947-70E740481C1C}">
                <a14:useLocalDpi xmlns:a14="http://schemas.microsoft.com/office/drawing/2010/main"/>
              </a:ext>
            </a:extLst>
          </a:blip>
          <a:srcRect/>
          <a:stretch/>
        </p:blipFill>
        <p:spPr>
          <a:xfrm>
            <a:off x="6510905" y="1433619"/>
            <a:ext cx="785631" cy="337516"/>
          </a:xfrm>
          <a:prstGeom prst="rect">
            <a:avLst/>
          </a:prstGeom>
        </p:spPr>
      </p:pic>
      <p:pic>
        <p:nvPicPr>
          <p:cNvPr id="90" name="Content Placeholder 297" descr="Logo&#10;&#10;Description automatically generated">
            <a:extLst>
              <a:ext uri="{FF2B5EF4-FFF2-40B4-BE49-F238E27FC236}">
                <a16:creationId xmlns:a16="http://schemas.microsoft.com/office/drawing/2014/main" id="{D4BAA935-42B5-4CD9-8972-E8CEF076DC55}"/>
              </a:ext>
            </a:extLst>
          </p:cNvPr>
          <p:cNvPicPr>
            <a:picLocks noChangeAspect="1"/>
          </p:cNvPicPr>
          <p:nvPr/>
        </p:nvPicPr>
        <p:blipFill>
          <a:blip r:embed="rId70" cstate="print">
            <a:extLst>
              <a:ext uri="{28A0092B-C50C-407E-A947-70E740481C1C}">
                <a14:useLocalDpi xmlns:a14="http://schemas.microsoft.com/office/drawing/2010/main"/>
              </a:ext>
            </a:extLst>
          </a:blip>
          <a:stretch>
            <a:fillRect/>
          </a:stretch>
        </p:blipFill>
        <p:spPr>
          <a:xfrm>
            <a:off x="376837" y="5288361"/>
            <a:ext cx="642527" cy="502400"/>
          </a:xfrm>
          <a:prstGeom prst="rect">
            <a:avLst/>
          </a:prstGeom>
        </p:spPr>
      </p:pic>
      <p:pic>
        <p:nvPicPr>
          <p:cNvPr id="91" name="Content Placeholder 301" descr="Logo&#10;&#10;Description automatically generated">
            <a:extLst>
              <a:ext uri="{FF2B5EF4-FFF2-40B4-BE49-F238E27FC236}">
                <a16:creationId xmlns:a16="http://schemas.microsoft.com/office/drawing/2014/main" id="{A880D2F5-AA65-42CF-B859-57A81DFAD150}"/>
              </a:ext>
            </a:extLst>
          </p:cNvPr>
          <p:cNvPicPr>
            <a:picLocks noChangeAspect="1"/>
          </p:cNvPicPr>
          <p:nvPr/>
        </p:nvPicPr>
        <p:blipFill>
          <a:blip r:embed="rId71" cstate="print">
            <a:extLst>
              <a:ext uri="{28A0092B-C50C-407E-A947-70E740481C1C}">
                <a14:useLocalDpi xmlns:a14="http://schemas.microsoft.com/office/drawing/2010/main"/>
              </a:ext>
            </a:extLst>
          </a:blip>
          <a:stretch>
            <a:fillRect/>
          </a:stretch>
        </p:blipFill>
        <p:spPr>
          <a:xfrm>
            <a:off x="5407558" y="3934343"/>
            <a:ext cx="742653" cy="202272"/>
          </a:xfrm>
          <a:prstGeom prst="rect">
            <a:avLst/>
          </a:prstGeom>
        </p:spPr>
      </p:pic>
      <p:pic>
        <p:nvPicPr>
          <p:cNvPr id="92" name="Content Placeholder 305" descr="A picture containing text, sign, dark&#10;&#10;Description automatically generated">
            <a:extLst>
              <a:ext uri="{FF2B5EF4-FFF2-40B4-BE49-F238E27FC236}">
                <a16:creationId xmlns:a16="http://schemas.microsoft.com/office/drawing/2014/main" id="{ADAF34BD-3EB9-41BA-8C74-72B855133334}"/>
              </a:ext>
            </a:extLst>
          </p:cNvPr>
          <p:cNvPicPr>
            <a:picLocks noChangeAspect="1"/>
          </p:cNvPicPr>
          <p:nvPr/>
        </p:nvPicPr>
        <p:blipFill>
          <a:blip r:embed="rId72" cstate="print">
            <a:extLst>
              <a:ext uri="{28A0092B-C50C-407E-A947-70E740481C1C}">
                <a14:useLocalDpi xmlns:a14="http://schemas.microsoft.com/office/drawing/2010/main"/>
              </a:ext>
            </a:extLst>
          </a:blip>
          <a:stretch>
            <a:fillRect/>
          </a:stretch>
        </p:blipFill>
        <p:spPr>
          <a:xfrm>
            <a:off x="7182773" y="5859831"/>
            <a:ext cx="922612" cy="409026"/>
          </a:xfrm>
          <a:prstGeom prst="rect">
            <a:avLst/>
          </a:prstGeom>
        </p:spPr>
      </p:pic>
      <p:pic>
        <p:nvPicPr>
          <p:cNvPr id="93" name="Content Placeholder 309">
            <a:extLst>
              <a:ext uri="{FF2B5EF4-FFF2-40B4-BE49-F238E27FC236}">
                <a16:creationId xmlns:a16="http://schemas.microsoft.com/office/drawing/2014/main" id="{8606D785-30F2-4906-AA8E-D901B630905B}"/>
              </a:ext>
            </a:extLst>
          </p:cNvPr>
          <p:cNvPicPr>
            <a:picLocks noChangeAspect="1"/>
          </p:cNvPicPr>
          <p:nvPr/>
        </p:nvPicPr>
        <p:blipFill>
          <a:blip r:embed="rId73" cstate="print">
            <a:extLst>
              <a:ext uri="{28A0092B-C50C-407E-A947-70E740481C1C}">
                <a14:useLocalDpi xmlns:a14="http://schemas.microsoft.com/office/drawing/2010/main"/>
              </a:ext>
            </a:extLst>
          </a:blip>
          <a:stretch>
            <a:fillRect/>
          </a:stretch>
        </p:blipFill>
        <p:spPr>
          <a:xfrm>
            <a:off x="352100" y="3301787"/>
            <a:ext cx="676803" cy="204075"/>
          </a:xfrm>
          <a:prstGeom prst="rect">
            <a:avLst/>
          </a:prstGeom>
        </p:spPr>
      </p:pic>
      <p:pic>
        <p:nvPicPr>
          <p:cNvPr id="95" name="Content Placeholder 317" descr="Icon&#10;&#10;Description automatically generated">
            <a:extLst>
              <a:ext uri="{FF2B5EF4-FFF2-40B4-BE49-F238E27FC236}">
                <a16:creationId xmlns:a16="http://schemas.microsoft.com/office/drawing/2014/main" id="{53357047-EAF7-4684-A6EB-49F6533F95BA}"/>
              </a:ext>
            </a:extLst>
          </p:cNvPr>
          <p:cNvPicPr>
            <a:picLocks noChangeAspect="1"/>
          </p:cNvPicPr>
          <p:nvPr/>
        </p:nvPicPr>
        <p:blipFill>
          <a:blip r:embed="rId74" cstate="print">
            <a:extLst>
              <a:ext uri="{28A0092B-C50C-407E-A947-70E740481C1C}">
                <a14:useLocalDpi xmlns:a14="http://schemas.microsoft.com/office/drawing/2010/main"/>
              </a:ext>
            </a:extLst>
          </a:blip>
          <a:stretch>
            <a:fillRect/>
          </a:stretch>
        </p:blipFill>
        <p:spPr>
          <a:xfrm>
            <a:off x="10382430" y="6007032"/>
            <a:ext cx="693503" cy="202272"/>
          </a:xfrm>
          <a:prstGeom prst="rect">
            <a:avLst/>
          </a:prstGeom>
        </p:spPr>
      </p:pic>
      <p:pic>
        <p:nvPicPr>
          <p:cNvPr id="97" name="Content Placeholder 325" descr="Text&#10;&#10;Description automatically generated with medium confidence">
            <a:extLst>
              <a:ext uri="{FF2B5EF4-FFF2-40B4-BE49-F238E27FC236}">
                <a16:creationId xmlns:a16="http://schemas.microsoft.com/office/drawing/2014/main" id="{AD09A23D-52CB-4CE3-9D7F-B6144914F364}"/>
              </a:ext>
            </a:extLst>
          </p:cNvPr>
          <p:cNvPicPr>
            <a:picLocks noChangeAspect="1"/>
          </p:cNvPicPr>
          <p:nvPr/>
        </p:nvPicPr>
        <p:blipFill>
          <a:blip r:embed="rId75" cstate="print">
            <a:extLst>
              <a:ext uri="{28A0092B-C50C-407E-A947-70E740481C1C}">
                <a14:useLocalDpi xmlns:a14="http://schemas.microsoft.com/office/drawing/2010/main"/>
              </a:ext>
            </a:extLst>
          </a:blip>
          <a:stretch>
            <a:fillRect/>
          </a:stretch>
        </p:blipFill>
        <p:spPr>
          <a:xfrm>
            <a:off x="5974459" y="4639272"/>
            <a:ext cx="1119040" cy="251875"/>
          </a:xfrm>
          <a:prstGeom prst="rect">
            <a:avLst/>
          </a:prstGeom>
        </p:spPr>
      </p:pic>
      <p:pic>
        <p:nvPicPr>
          <p:cNvPr id="98" name="Content Placeholder 329">
            <a:extLst>
              <a:ext uri="{FF2B5EF4-FFF2-40B4-BE49-F238E27FC236}">
                <a16:creationId xmlns:a16="http://schemas.microsoft.com/office/drawing/2014/main" id="{9D2B78F1-A1B1-4DDE-A7FC-0F82A5B9E5E6}"/>
              </a:ext>
            </a:extLst>
          </p:cNvPr>
          <p:cNvPicPr>
            <a:picLocks noChangeAspect="1"/>
          </p:cNvPicPr>
          <p:nvPr/>
        </p:nvPicPr>
        <p:blipFill>
          <a:blip r:embed="rId76" cstate="print">
            <a:extLst>
              <a:ext uri="{28A0092B-C50C-407E-A947-70E740481C1C}">
                <a14:useLocalDpi xmlns:a14="http://schemas.microsoft.com/office/drawing/2010/main"/>
              </a:ext>
            </a:extLst>
          </a:blip>
          <a:stretch>
            <a:fillRect/>
          </a:stretch>
        </p:blipFill>
        <p:spPr>
          <a:xfrm>
            <a:off x="2651826" y="1433622"/>
            <a:ext cx="719319" cy="415961"/>
          </a:xfrm>
          <a:prstGeom prst="rect">
            <a:avLst/>
          </a:prstGeom>
        </p:spPr>
      </p:pic>
      <p:pic>
        <p:nvPicPr>
          <p:cNvPr id="99" name="Content Placeholder 336" descr="A black and white sign&#10;&#10;Description automatically generated with low confidence">
            <a:extLst>
              <a:ext uri="{FF2B5EF4-FFF2-40B4-BE49-F238E27FC236}">
                <a16:creationId xmlns:a16="http://schemas.microsoft.com/office/drawing/2014/main" id="{6638D8DC-9BF0-4A42-8A01-274AB80E597D}"/>
              </a:ext>
            </a:extLst>
          </p:cNvPr>
          <p:cNvPicPr>
            <a:picLocks noChangeAspect="1"/>
          </p:cNvPicPr>
          <p:nvPr/>
        </p:nvPicPr>
        <p:blipFill rotWithShape="1">
          <a:blip r:embed="rId77" cstate="print">
            <a:extLst>
              <a:ext uri="{28A0092B-C50C-407E-A947-70E740481C1C}">
                <a14:useLocalDpi xmlns:a14="http://schemas.microsoft.com/office/drawing/2010/main"/>
              </a:ext>
            </a:extLst>
          </a:blip>
          <a:srcRect/>
          <a:stretch/>
        </p:blipFill>
        <p:spPr>
          <a:xfrm>
            <a:off x="10387209" y="725807"/>
            <a:ext cx="678083" cy="226396"/>
          </a:xfrm>
          <a:prstGeom prst="rect">
            <a:avLst/>
          </a:prstGeom>
        </p:spPr>
      </p:pic>
      <p:pic>
        <p:nvPicPr>
          <p:cNvPr id="100" name="Content Placeholder 340">
            <a:extLst>
              <a:ext uri="{FF2B5EF4-FFF2-40B4-BE49-F238E27FC236}">
                <a16:creationId xmlns:a16="http://schemas.microsoft.com/office/drawing/2014/main" id="{C29F5313-61D5-4394-AFAA-74A1BCE6E2DD}"/>
              </a:ext>
            </a:extLst>
          </p:cNvPr>
          <p:cNvPicPr>
            <a:picLocks noChangeAspect="1"/>
          </p:cNvPicPr>
          <p:nvPr/>
        </p:nvPicPr>
        <p:blipFill>
          <a:blip r:embed="rId78" cstate="print">
            <a:extLst>
              <a:ext uri="{28A0092B-C50C-407E-A947-70E740481C1C}">
                <a14:useLocalDpi xmlns:a14="http://schemas.microsoft.com/office/drawing/2010/main"/>
              </a:ext>
            </a:extLst>
          </a:blip>
          <a:stretch>
            <a:fillRect/>
          </a:stretch>
        </p:blipFill>
        <p:spPr>
          <a:xfrm>
            <a:off x="1749842" y="5229047"/>
            <a:ext cx="1114077" cy="192827"/>
          </a:xfrm>
          <a:prstGeom prst="rect">
            <a:avLst/>
          </a:prstGeom>
        </p:spPr>
      </p:pic>
      <p:pic>
        <p:nvPicPr>
          <p:cNvPr id="101" name="Content Placeholder 344">
            <a:extLst>
              <a:ext uri="{FF2B5EF4-FFF2-40B4-BE49-F238E27FC236}">
                <a16:creationId xmlns:a16="http://schemas.microsoft.com/office/drawing/2014/main" id="{57DA5E8F-80C4-44D9-9BD7-9E0E8094FF61}"/>
              </a:ext>
            </a:extLst>
          </p:cNvPr>
          <p:cNvPicPr>
            <a:picLocks noChangeAspect="1"/>
          </p:cNvPicPr>
          <p:nvPr/>
        </p:nvPicPr>
        <p:blipFill>
          <a:blip r:embed="rId79" cstate="print">
            <a:extLst>
              <a:ext uri="{28A0092B-C50C-407E-A947-70E740481C1C}">
                <a14:useLocalDpi xmlns:a14="http://schemas.microsoft.com/office/drawing/2010/main"/>
              </a:ext>
            </a:extLst>
          </a:blip>
          <a:stretch>
            <a:fillRect/>
          </a:stretch>
        </p:blipFill>
        <p:spPr>
          <a:xfrm>
            <a:off x="5675111" y="1461831"/>
            <a:ext cx="718597" cy="337516"/>
          </a:xfrm>
          <a:prstGeom prst="rect">
            <a:avLst/>
          </a:prstGeom>
        </p:spPr>
      </p:pic>
      <p:pic>
        <p:nvPicPr>
          <p:cNvPr id="102" name="Content Placeholder 348" descr="Text&#10;&#10;Description automatically generated">
            <a:extLst>
              <a:ext uri="{FF2B5EF4-FFF2-40B4-BE49-F238E27FC236}">
                <a16:creationId xmlns:a16="http://schemas.microsoft.com/office/drawing/2014/main" id="{6E6A9056-D38D-48FA-8515-B7F926A05DEC}"/>
              </a:ext>
            </a:extLst>
          </p:cNvPr>
          <p:cNvPicPr>
            <a:picLocks noChangeAspect="1"/>
          </p:cNvPicPr>
          <p:nvPr/>
        </p:nvPicPr>
        <p:blipFill>
          <a:blip r:embed="rId80" cstate="print">
            <a:extLst>
              <a:ext uri="{28A0092B-C50C-407E-A947-70E740481C1C}">
                <a14:useLocalDpi xmlns:a14="http://schemas.microsoft.com/office/drawing/2010/main"/>
              </a:ext>
            </a:extLst>
          </a:blip>
          <a:stretch>
            <a:fillRect/>
          </a:stretch>
        </p:blipFill>
        <p:spPr>
          <a:xfrm>
            <a:off x="5144306" y="4372465"/>
            <a:ext cx="555913" cy="176039"/>
          </a:xfrm>
          <a:prstGeom prst="rect">
            <a:avLst/>
          </a:prstGeom>
        </p:spPr>
      </p:pic>
      <p:pic>
        <p:nvPicPr>
          <p:cNvPr id="103" name="Content Placeholder 352">
            <a:extLst>
              <a:ext uri="{FF2B5EF4-FFF2-40B4-BE49-F238E27FC236}">
                <a16:creationId xmlns:a16="http://schemas.microsoft.com/office/drawing/2014/main" id="{D1C29DAC-F5E7-4DA3-B662-5450384A96E7}"/>
              </a:ext>
            </a:extLst>
          </p:cNvPr>
          <p:cNvPicPr>
            <a:picLocks noChangeAspect="1"/>
          </p:cNvPicPr>
          <p:nvPr/>
        </p:nvPicPr>
        <p:blipFill>
          <a:blip r:embed="rId81" cstate="print">
            <a:extLst>
              <a:ext uri="{28A0092B-C50C-407E-A947-70E740481C1C}">
                <a14:useLocalDpi xmlns:a14="http://schemas.microsoft.com/office/drawing/2010/main"/>
              </a:ext>
            </a:extLst>
          </a:blip>
          <a:stretch>
            <a:fillRect/>
          </a:stretch>
        </p:blipFill>
        <p:spPr>
          <a:xfrm>
            <a:off x="5744901" y="5409305"/>
            <a:ext cx="733344" cy="306121"/>
          </a:xfrm>
          <a:prstGeom prst="rect">
            <a:avLst/>
          </a:prstGeom>
        </p:spPr>
      </p:pic>
      <p:pic>
        <p:nvPicPr>
          <p:cNvPr id="104" name="Content Placeholder 356" descr="Logo&#10;&#10;Description automatically generated">
            <a:extLst>
              <a:ext uri="{FF2B5EF4-FFF2-40B4-BE49-F238E27FC236}">
                <a16:creationId xmlns:a16="http://schemas.microsoft.com/office/drawing/2014/main" id="{24CED43C-10E2-4B64-90B5-5FA35F34FA04}"/>
              </a:ext>
            </a:extLst>
          </p:cNvPr>
          <p:cNvPicPr>
            <a:picLocks noChangeAspect="1"/>
          </p:cNvPicPr>
          <p:nvPr/>
        </p:nvPicPr>
        <p:blipFill>
          <a:blip r:embed="rId82" cstate="print">
            <a:extLst>
              <a:ext uri="{28A0092B-C50C-407E-A947-70E740481C1C}">
                <a14:useLocalDpi xmlns:a14="http://schemas.microsoft.com/office/drawing/2010/main"/>
              </a:ext>
            </a:extLst>
          </a:blip>
          <a:stretch>
            <a:fillRect/>
          </a:stretch>
        </p:blipFill>
        <p:spPr>
          <a:xfrm>
            <a:off x="10289355" y="2101972"/>
            <a:ext cx="473539" cy="473539"/>
          </a:xfrm>
          <a:prstGeom prst="rect">
            <a:avLst/>
          </a:prstGeom>
        </p:spPr>
      </p:pic>
      <p:pic>
        <p:nvPicPr>
          <p:cNvPr id="106" name="Content Placeholder 364">
            <a:extLst>
              <a:ext uri="{FF2B5EF4-FFF2-40B4-BE49-F238E27FC236}">
                <a16:creationId xmlns:a16="http://schemas.microsoft.com/office/drawing/2014/main" id="{9D0B3570-4F7D-41D3-8F08-89C99D223813}"/>
              </a:ext>
            </a:extLst>
          </p:cNvPr>
          <p:cNvPicPr>
            <a:picLocks noChangeAspect="1"/>
          </p:cNvPicPr>
          <p:nvPr/>
        </p:nvPicPr>
        <p:blipFill>
          <a:blip r:embed="rId83" cstate="print">
            <a:extLst>
              <a:ext uri="{28A0092B-C50C-407E-A947-70E740481C1C}">
                <a14:useLocalDpi xmlns:a14="http://schemas.microsoft.com/office/drawing/2010/main"/>
              </a:ext>
            </a:extLst>
          </a:blip>
          <a:stretch>
            <a:fillRect/>
          </a:stretch>
        </p:blipFill>
        <p:spPr>
          <a:xfrm>
            <a:off x="3244567" y="4032829"/>
            <a:ext cx="705583" cy="472740"/>
          </a:xfrm>
          <a:prstGeom prst="rect">
            <a:avLst/>
          </a:prstGeom>
        </p:spPr>
      </p:pic>
      <p:pic>
        <p:nvPicPr>
          <p:cNvPr id="107" name="Content Placeholder 368">
            <a:extLst>
              <a:ext uri="{FF2B5EF4-FFF2-40B4-BE49-F238E27FC236}">
                <a16:creationId xmlns:a16="http://schemas.microsoft.com/office/drawing/2014/main" id="{CBC2E3E5-85F4-4484-8DFD-2ED948E3AE84}"/>
              </a:ext>
            </a:extLst>
          </p:cNvPr>
          <p:cNvPicPr>
            <a:picLocks noChangeAspect="1"/>
          </p:cNvPicPr>
          <p:nvPr/>
        </p:nvPicPr>
        <p:blipFill>
          <a:blip r:embed="rId84" cstate="print">
            <a:extLst>
              <a:ext uri="{28A0092B-C50C-407E-A947-70E740481C1C}">
                <a14:useLocalDpi xmlns:a14="http://schemas.microsoft.com/office/drawing/2010/main"/>
              </a:ext>
            </a:extLst>
          </a:blip>
          <a:stretch>
            <a:fillRect/>
          </a:stretch>
        </p:blipFill>
        <p:spPr>
          <a:xfrm>
            <a:off x="10348637" y="4083205"/>
            <a:ext cx="702900" cy="201499"/>
          </a:xfrm>
          <a:prstGeom prst="rect">
            <a:avLst/>
          </a:prstGeom>
        </p:spPr>
      </p:pic>
      <p:pic>
        <p:nvPicPr>
          <p:cNvPr id="108" name="Content Placeholder 372" descr="Logo&#10;&#10;Description automatically generated">
            <a:extLst>
              <a:ext uri="{FF2B5EF4-FFF2-40B4-BE49-F238E27FC236}">
                <a16:creationId xmlns:a16="http://schemas.microsoft.com/office/drawing/2014/main" id="{B0A19A74-A232-4DE7-9E3E-B4542EF9C4D8}"/>
              </a:ext>
            </a:extLst>
          </p:cNvPr>
          <p:cNvPicPr>
            <a:picLocks noChangeAspect="1"/>
          </p:cNvPicPr>
          <p:nvPr/>
        </p:nvPicPr>
        <p:blipFill rotWithShape="1">
          <a:blip r:embed="rId85" cstate="print">
            <a:extLst>
              <a:ext uri="{28A0092B-C50C-407E-A947-70E740481C1C}">
                <a14:useLocalDpi xmlns:a14="http://schemas.microsoft.com/office/drawing/2010/main"/>
              </a:ext>
            </a:extLst>
          </a:blip>
          <a:srcRect l="19755" t="26917" r="19520" b="28066"/>
          <a:stretch/>
        </p:blipFill>
        <p:spPr>
          <a:xfrm>
            <a:off x="1331107" y="5526004"/>
            <a:ext cx="649196" cy="481257"/>
          </a:xfrm>
          <a:prstGeom prst="rect">
            <a:avLst/>
          </a:prstGeom>
        </p:spPr>
      </p:pic>
      <p:pic>
        <p:nvPicPr>
          <p:cNvPr id="109" name="Content Placeholder 376" descr="Text&#10;&#10;Description automatically generated with medium confidence">
            <a:extLst>
              <a:ext uri="{FF2B5EF4-FFF2-40B4-BE49-F238E27FC236}">
                <a16:creationId xmlns:a16="http://schemas.microsoft.com/office/drawing/2014/main" id="{33A141B6-CB0E-4C44-BB7E-BA09938BCD1B}"/>
              </a:ext>
            </a:extLst>
          </p:cNvPr>
          <p:cNvPicPr>
            <a:picLocks noChangeAspect="1"/>
          </p:cNvPicPr>
          <p:nvPr/>
        </p:nvPicPr>
        <p:blipFill>
          <a:blip r:embed="rId86" cstate="print">
            <a:extLst>
              <a:ext uri="{28A0092B-C50C-407E-A947-70E740481C1C}">
                <a14:useLocalDpi xmlns:a14="http://schemas.microsoft.com/office/drawing/2010/main"/>
              </a:ext>
            </a:extLst>
          </a:blip>
          <a:stretch>
            <a:fillRect/>
          </a:stretch>
        </p:blipFill>
        <p:spPr>
          <a:xfrm>
            <a:off x="1902645" y="2175709"/>
            <a:ext cx="674977" cy="141745"/>
          </a:xfrm>
          <a:prstGeom prst="rect">
            <a:avLst/>
          </a:prstGeom>
        </p:spPr>
      </p:pic>
      <p:pic>
        <p:nvPicPr>
          <p:cNvPr id="110" name="Content Placeholder 380" descr="Logo&#10;&#10;Description automatically generated">
            <a:extLst>
              <a:ext uri="{FF2B5EF4-FFF2-40B4-BE49-F238E27FC236}">
                <a16:creationId xmlns:a16="http://schemas.microsoft.com/office/drawing/2014/main" id="{250E3FBF-51C9-4E4E-96E0-C5476DF9CD97}"/>
              </a:ext>
            </a:extLst>
          </p:cNvPr>
          <p:cNvPicPr>
            <a:picLocks noChangeAspect="1"/>
          </p:cNvPicPr>
          <p:nvPr/>
        </p:nvPicPr>
        <p:blipFill rotWithShape="1">
          <a:blip r:embed="rId87" cstate="print">
            <a:extLst>
              <a:ext uri="{28A0092B-C50C-407E-A947-70E740481C1C}">
                <a14:useLocalDpi xmlns:a14="http://schemas.microsoft.com/office/drawing/2010/main"/>
              </a:ext>
            </a:extLst>
          </a:blip>
          <a:srcRect/>
          <a:stretch/>
        </p:blipFill>
        <p:spPr>
          <a:xfrm>
            <a:off x="8850470" y="952203"/>
            <a:ext cx="718985" cy="102328"/>
          </a:xfrm>
          <a:prstGeom prst="rect">
            <a:avLst/>
          </a:prstGeom>
        </p:spPr>
      </p:pic>
      <p:pic>
        <p:nvPicPr>
          <p:cNvPr id="111" name="Content Placeholder 384">
            <a:extLst>
              <a:ext uri="{FF2B5EF4-FFF2-40B4-BE49-F238E27FC236}">
                <a16:creationId xmlns:a16="http://schemas.microsoft.com/office/drawing/2014/main" id="{F1DDA595-E384-4CA5-BF9D-D41789170B00}"/>
              </a:ext>
            </a:extLst>
          </p:cNvPr>
          <p:cNvPicPr>
            <a:picLocks noChangeAspect="1"/>
          </p:cNvPicPr>
          <p:nvPr/>
        </p:nvPicPr>
        <p:blipFill>
          <a:blip r:embed="rId88" cstate="print">
            <a:extLst>
              <a:ext uri="{28A0092B-C50C-407E-A947-70E740481C1C}">
                <a14:useLocalDpi xmlns:a14="http://schemas.microsoft.com/office/drawing/2010/main"/>
              </a:ext>
            </a:extLst>
          </a:blip>
          <a:stretch>
            <a:fillRect/>
          </a:stretch>
        </p:blipFill>
        <p:spPr>
          <a:xfrm>
            <a:off x="7280234" y="4183790"/>
            <a:ext cx="642033" cy="128407"/>
          </a:xfrm>
          <a:prstGeom prst="rect">
            <a:avLst/>
          </a:prstGeom>
        </p:spPr>
      </p:pic>
      <p:pic>
        <p:nvPicPr>
          <p:cNvPr id="112" name="Content Placeholder 388">
            <a:extLst>
              <a:ext uri="{FF2B5EF4-FFF2-40B4-BE49-F238E27FC236}">
                <a16:creationId xmlns:a16="http://schemas.microsoft.com/office/drawing/2014/main" id="{8E359291-F171-4D8A-A101-7D4456821AE6}"/>
              </a:ext>
            </a:extLst>
          </p:cNvPr>
          <p:cNvPicPr>
            <a:picLocks noChangeAspect="1"/>
          </p:cNvPicPr>
          <p:nvPr/>
        </p:nvPicPr>
        <p:blipFill>
          <a:blip r:embed="rId89" cstate="print">
            <a:extLst>
              <a:ext uri="{28A0092B-C50C-407E-A947-70E740481C1C}">
                <a14:useLocalDpi xmlns:a14="http://schemas.microsoft.com/office/drawing/2010/main"/>
              </a:ext>
            </a:extLst>
          </a:blip>
          <a:stretch>
            <a:fillRect/>
          </a:stretch>
        </p:blipFill>
        <p:spPr>
          <a:xfrm>
            <a:off x="2043083" y="852164"/>
            <a:ext cx="590476" cy="216508"/>
          </a:xfrm>
          <a:prstGeom prst="rect">
            <a:avLst/>
          </a:prstGeom>
        </p:spPr>
      </p:pic>
      <p:pic>
        <p:nvPicPr>
          <p:cNvPr id="114" name="Content Placeholder 396" descr="Logo&#10;&#10;Description automatically generated with medium confidence">
            <a:extLst>
              <a:ext uri="{FF2B5EF4-FFF2-40B4-BE49-F238E27FC236}">
                <a16:creationId xmlns:a16="http://schemas.microsoft.com/office/drawing/2014/main" id="{EC0E176E-D0AE-44ED-A9EC-E763AA140082}"/>
              </a:ext>
            </a:extLst>
          </p:cNvPr>
          <p:cNvPicPr>
            <a:picLocks noChangeAspect="1"/>
          </p:cNvPicPr>
          <p:nvPr/>
        </p:nvPicPr>
        <p:blipFill>
          <a:blip r:embed="rId90" cstate="print">
            <a:extLst>
              <a:ext uri="{28A0092B-C50C-407E-A947-70E740481C1C}">
                <a14:useLocalDpi xmlns:a14="http://schemas.microsoft.com/office/drawing/2010/main"/>
              </a:ext>
            </a:extLst>
          </a:blip>
          <a:stretch>
            <a:fillRect/>
          </a:stretch>
        </p:blipFill>
        <p:spPr>
          <a:xfrm>
            <a:off x="2918854" y="4661037"/>
            <a:ext cx="696124" cy="225080"/>
          </a:xfrm>
          <a:prstGeom prst="rect">
            <a:avLst/>
          </a:prstGeom>
        </p:spPr>
      </p:pic>
      <p:pic>
        <p:nvPicPr>
          <p:cNvPr id="115" name="Content Placeholder 400" descr="A picture containing logo&#10;&#10;Description automatically generated">
            <a:extLst>
              <a:ext uri="{FF2B5EF4-FFF2-40B4-BE49-F238E27FC236}">
                <a16:creationId xmlns:a16="http://schemas.microsoft.com/office/drawing/2014/main" id="{9519722A-7106-47C3-9DCC-816BB9F7527D}"/>
              </a:ext>
            </a:extLst>
          </p:cNvPr>
          <p:cNvPicPr>
            <a:picLocks noChangeAspect="1"/>
          </p:cNvPicPr>
          <p:nvPr/>
        </p:nvPicPr>
        <p:blipFill rotWithShape="1">
          <a:blip r:embed="rId91" cstate="print">
            <a:extLst>
              <a:ext uri="{28A0092B-C50C-407E-A947-70E740481C1C}">
                <a14:useLocalDpi xmlns:a14="http://schemas.microsoft.com/office/drawing/2010/main"/>
              </a:ext>
            </a:extLst>
          </a:blip>
          <a:srcRect/>
          <a:stretch/>
        </p:blipFill>
        <p:spPr>
          <a:xfrm>
            <a:off x="6017198" y="2808525"/>
            <a:ext cx="642033" cy="231223"/>
          </a:xfrm>
          <a:prstGeom prst="rect">
            <a:avLst/>
          </a:prstGeom>
        </p:spPr>
      </p:pic>
      <p:pic>
        <p:nvPicPr>
          <p:cNvPr id="116" name="Content Placeholder 404" descr="Logo, company name&#10;&#10;Description automatically generated">
            <a:extLst>
              <a:ext uri="{FF2B5EF4-FFF2-40B4-BE49-F238E27FC236}">
                <a16:creationId xmlns:a16="http://schemas.microsoft.com/office/drawing/2014/main" id="{772A9133-9A1E-463F-95F4-A49BB1499E09}"/>
              </a:ext>
            </a:extLst>
          </p:cNvPr>
          <p:cNvPicPr>
            <a:picLocks noChangeAspect="1"/>
          </p:cNvPicPr>
          <p:nvPr/>
        </p:nvPicPr>
        <p:blipFill rotWithShape="1">
          <a:blip r:embed="rId92" cstate="print">
            <a:extLst>
              <a:ext uri="{28A0092B-C50C-407E-A947-70E740481C1C}">
                <a14:useLocalDpi xmlns:a14="http://schemas.microsoft.com/office/drawing/2010/main"/>
              </a:ext>
            </a:extLst>
          </a:blip>
          <a:srcRect/>
          <a:stretch/>
        </p:blipFill>
        <p:spPr>
          <a:xfrm>
            <a:off x="9512114" y="5833774"/>
            <a:ext cx="555143" cy="552447"/>
          </a:xfrm>
          <a:prstGeom prst="rect">
            <a:avLst/>
          </a:prstGeom>
        </p:spPr>
      </p:pic>
      <p:pic>
        <p:nvPicPr>
          <p:cNvPr id="117" name="Content Placeholder 408" descr="Logo, company name&#10;&#10;Description automatically generated">
            <a:extLst>
              <a:ext uri="{FF2B5EF4-FFF2-40B4-BE49-F238E27FC236}">
                <a16:creationId xmlns:a16="http://schemas.microsoft.com/office/drawing/2014/main" id="{A139DA35-FDAC-4E78-80E0-204A886E3BDC}"/>
              </a:ext>
            </a:extLst>
          </p:cNvPr>
          <p:cNvPicPr>
            <a:picLocks noChangeAspect="1"/>
          </p:cNvPicPr>
          <p:nvPr/>
        </p:nvPicPr>
        <p:blipFill rotWithShape="1">
          <a:blip r:embed="rId93" cstate="print">
            <a:extLst>
              <a:ext uri="{28A0092B-C50C-407E-A947-70E740481C1C}">
                <a14:useLocalDpi xmlns:a14="http://schemas.microsoft.com/office/drawing/2010/main"/>
              </a:ext>
            </a:extLst>
          </a:blip>
          <a:srcRect/>
          <a:stretch/>
        </p:blipFill>
        <p:spPr>
          <a:xfrm>
            <a:off x="11296050" y="1305676"/>
            <a:ext cx="588765" cy="447763"/>
          </a:xfrm>
          <a:prstGeom prst="rect">
            <a:avLst/>
          </a:prstGeom>
        </p:spPr>
      </p:pic>
      <p:pic>
        <p:nvPicPr>
          <p:cNvPr id="119" name="Picture 118" descr="Logo, company name&#10;&#10;Description automatically generated">
            <a:extLst>
              <a:ext uri="{FF2B5EF4-FFF2-40B4-BE49-F238E27FC236}">
                <a16:creationId xmlns:a16="http://schemas.microsoft.com/office/drawing/2014/main" id="{F67F3515-F33A-4BC8-A583-80B356C7E647}"/>
              </a:ext>
            </a:extLst>
          </p:cNvPr>
          <p:cNvPicPr>
            <a:picLocks noChangeAspect="1"/>
          </p:cNvPicPr>
          <p:nvPr/>
        </p:nvPicPr>
        <p:blipFill>
          <a:blip r:embed="rId94" cstate="print">
            <a:extLst>
              <a:ext uri="{28A0092B-C50C-407E-A947-70E740481C1C}">
                <a14:useLocalDpi xmlns:a14="http://schemas.microsoft.com/office/drawing/2010/main"/>
              </a:ext>
            </a:extLst>
          </a:blip>
          <a:stretch>
            <a:fillRect/>
          </a:stretch>
        </p:blipFill>
        <p:spPr>
          <a:xfrm>
            <a:off x="6217543" y="5944477"/>
            <a:ext cx="685127" cy="447319"/>
          </a:xfrm>
          <a:prstGeom prst="rect">
            <a:avLst/>
          </a:prstGeom>
        </p:spPr>
      </p:pic>
      <p:pic>
        <p:nvPicPr>
          <p:cNvPr id="120" name="Picture 119" descr="Logo, company name&#10;&#10;Description automatically generated">
            <a:extLst>
              <a:ext uri="{FF2B5EF4-FFF2-40B4-BE49-F238E27FC236}">
                <a16:creationId xmlns:a16="http://schemas.microsoft.com/office/drawing/2014/main" id="{C654BFD8-5770-49F9-899F-9FFA09D6C7DB}"/>
              </a:ext>
            </a:extLst>
          </p:cNvPr>
          <p:cNvPicPr>
            <a:picLocks noChangeAspect="1"/>
          </p:cNvPicPr>
          <p:nvPr/>
        </p:nvPicPr>
        <p:blipFill>
          <a:blip r:embed="rId95" cstate="print">
            <a:extLst>
              <a:ext uri="{28A0092B-C50C-407E-A947-70E740481C1C}">
                <a14:useLocalDpi xmlns:a14="http://schemas.microsoft.com/office/drawing/2010/main"/>
              </a:ext>
            </a:extLst>
          </a:blip>
          <a:stretch>
            <a:fillRect/>
          </a:stretch>
        </p:blipFill>
        <p:spPr>
          <a:xfrm>
            <a:off x="7326974" y="1437190"/>
            <a:ext cx="678455" cy="368911"/>
          </a:xfrm>
          <a:prstGeom prst="rect">
            <a:avLst/>
          </a:prstGeom>
        </p:spPr>
      </p:pic>
      <p:pic>
        <p:nvPicPr>
          <p:cNvPr id="121" name="Picture 120" descr="Text, whiteboard&#10;&#10;Description automatically generated">
            <a:extLst>
              <a:ext uri="{FF2B5EF4-FFF2-40B4-BE49-F238E27FC236}">
                <a16:creationId xmlns:a16="http://schemas.microsoft.com/office/drawing/2014/main" id="{8C370045-D6A3-4F5B-B3BD-B1A86AE3CFFA}"/>
              </a:ext>
            </a:extLst>
          </p:cNvPr>
          <p:cNvPicPr>
            <a:picLocks noChangeAspect="1"/>
          </p:cNvPicPr>
          <p:nvPr/>
        </p:nvPicPr>
        <p:blipFill rotWithShape="1">
          <a:blip r:embed="rId96" cstate="print">
            <a:extLst>
              <a:ext uri="{28A0092B-C50C-407E-A947-70E740481C1C}">
                <a14:useLocalDpi xmlns:a14="http://schemas.microsoft.com/office/drawing/2010/main"/>
              </a:ext>
            </a:extLst>
          </a:blip>
          <a:srcRect t="14749" b="14953"/>
          <a:stretch/>
        </p:blipFill>
        <p:spPr>
          <a:xfrm>
            <a:off x="4228477" y="168166"/>
            <a:ext cx="693467" cy="487495"/>
          </a:xfrm>
          <a:prstGeom prst="rect">
            <a:avLst/>
          </a:prstGeom>
        </p:spPr>
      </p:pic>
      <p:pic>
        <p:nvPicPr>
          <p:cNvPr id="122" name="Picture 2" descr="Technical education | Festo USA">
            <a:extLst>
              <a:ext uri="{FF2B5EF4-FFF2-40B4-BE49-F238E27FC236}">
                <a16:creationId xmlns:a16="http://schemas.microsoft.com/office/drawing/2014/main" id="{F2AA10EB-D6A7-4956-B299-3156FB8D4877}"/>
              </a:ext>
            </a:extLst>
          </p:cNvPr>
          <p:cNvPicPr>
            <a:picLocks noChangeAspect="1" noChangeArrowheads="1"/>
          </p:cNvPicPr>
          <p:nvPr/>
        </p:nvPicPr>
        <p:blipFill>
          <a:blip r:embed="rId97" cstate="print">
            <a:extLst>
              <a:ext uri="{28A0092B-C50C-407E-A947-70E740481C1C}">
                <a14:useLocalDpi xmlns:a14="http://schemas.microsoft.com/office/drawing/2010/main"/>
              </a:ext>
            </a:extLst>
          </a:blip>
          <a:srcRect/>
          <a:stretch>
            <a:fillRect/>
          </a:stretch>
        </p:blipFill>
        <p:spPr bwMode="auto">
          <a:xfrm>
            <a:off x="10310165" y="380009"/>
            <a:ext cx="659952" cy="117849"/>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22" descr="Logo&#10;&#10;Description automatically generated with medium confidence">
            <a:extLst>
              <a:ext uri="{FF2B5EF4-FFF2-40B4-BE49-F238E27FC236}">
                <a16:creationId xmlns:a16="http://schemas.microsoft.com/office/drawing/2014/main" id="{8536BF18-6DBA-4D34-8B15-BE3762A52EB2}"/>
              </a:ext>
            </a:extLst>
          </p:cNvPr>
          <p:cNvPicPr>
            <a:picLocks noChangeAspect="1"/>
          </p:cNvPicPr>
          <p:nvPr/>
        </p:nvPicPr>
        <p:blipFill rotWithShape="1">
          <a:blip r:embed="rId98" cstate="print">
            <a:extLst>
              <a:ext uri="{28A0092B-C50C-407E-A947-70E740481C1C}">
                <a14:useLocalDpi xmlns:a14="http://schemas.microsoft.com/office/drawing/2010/main"/>
              </a:ext>
            </a:extLst>
          </a:blip>
          <a:srcRect/>
          <a:stretch/>
        </p:blipFill>
        <p:spPr>
          <a:xfrm>
            <a:off x="3423775" y="890956"/>
            <a:ext cx="748571" cy="244361"/>
          </a:xfrm>
          <a:prstGeom prst="rect">
            <a:avLst/>
          </a:prstGeom>
        </p:spPr>
      </p:pic>
      <p:pic>
        <p:nvPicPr>
          <p:cNvPr id="124" name="Picture 123" descr="Logo&#10;&#10;Description automatically generated">
            <a:extLst>
              <a:ext uri="{FF2B5EF4-FFF2-40B4-BE49-F238E27FC236}">
                <a16:creationId xmlns:a16="http://schemas.microsoft.com/office/drawing/2014/main" id="{BCA600CB-6CB1-4DB6-BC24-604D8664BA9F}"/>
              </a:ext>
            </a:extLst>
          </p:cNvPr>
          <p:cNvPicPr>
            <a:picLocks noChangeAspect="1"/>
          </p:cNvPicPr>
          <p:nvPr/>
        </p:nvPicPr>
        <p:blipFill rotWithShape="1">
          <a:blip r:embed="rId99" cstate="print">
            <a:extLst>
              <a:ext uri="{28A0092B-C50C-407E-A947-70E740481C1C}">
                <a14:useLocalDpi xmlns:a14="http://schemas.microsoft.com/office/drawing/2010/main"/>
              </a:ext>
            </a:extLst>
          </a:blip>
          <a:srcRect/>
          <a:stretch/>
        </p:blipFill>
        <p:spPr>
          <a:xfrm>
            <a:off x="4490467" y="2460279"/>
            <a:ext cx="571532" cy="520211"/>
          </a:xfrm>
          <a:prstGeom prst="rect">
            <a:avLst/>
          </a:prstGeom>
        </p:spPr>
      </p:pic>
      <p:pic>
        <p:nvPicPr>
          <p:cNvPr id="125" name="Picture 124" descr="A close up of a label&#10;&#10;Description automatically generated with low confidence">
            <a:extLst>
              <a:ext uri="{FF2B5EF4-FFF2-40B4-BE49-F238E27FC236}">
                <a16:creationId xmlns:a16="http://schemas.microsoft.com/office/drawing/2014/main" id="{8095414D-26AB-449A-AA57-E499B824B521}"/>
              </a:ext>
            </a:extLst>
          </p:cNvPr>
          <p:cNvPicPr>
            <a:picLocks noChangeAspect="1"/>
          </p:cNvPicPr>
          <p:nvPr/>
        </p:nvPicPr>
        <p:blipFill>
          <a:blip r:embed="rId100" cstate="print">
            <a:extLst>
              <a:ext uri="{28A0092B-C50C-407E-A947-70E740481C1C}">
                <a14:useLocalDpi xmlns:a14="http://schemas.microsoft.com/office/drawing/2010/main"/>
              </a:ext>
            </a:extLst>
          </a:blip>
          <a:stretch>
            <a:fillRect/>
          </a:stretch>
        </p:blipFill>
        <p:spPr>
          <a:xfrm>
            <a:off x="7784359" y="5387959"/>
            <a:ext cx="695364" cy="371003"/>
          </a:xfrm>
          <a:prstGeom prst="rect">
            <a:avLst/>
          </a:prstGeom>
        </p:spPr>
      </p:pic>
      <p:pic>
        <p:nvPicPr>
          <p:cNvPr id="126" name="Graphic 125">
            <a:extLst>
              <a:ext uri="{FF2B5EF4-FFF2-40B4-BE49-F238E27FC236}">
                <a16:creationId xmlns:a16="http://schemas.microsoft.com/office/drawing/2014/main" id="{6900BDFE-6F84-4FA2-955E-A560E8028CE0}"/>
              </a:ext>
            </a:extLst>
          </p:cNvPr>
          <p:cNvPicPr>
            <a:picLocks noChangeAspect="1"/>
          </p:cNvPicPr>
          <p:nvPr/>
        </p:nvPicPr>
        <p:blipFill>
          <a:blip r:embed="rId101">
            <a:extLst>
              <a:ext uri="{28A0092B-C50C-407E-A947-70E740481C1C}">
                <a14:useLocalDpi xmlns:a14="http://schemas.microsoft.com/office/drawing/2010/main"/>
              </a:ext>
              <a:ext uri="{96DAC541-7B7A-43D3-8B79-37D633B846F1}">
                <asvg:svgBlip xmlns:asvg="http://schemas.microsoft.com/office/drawing/2016/SVG/main" r:embed="rId102"/>
              </a:ext>
            </a:extLst>
          </a:blip>
          <a:stretch>
            <a:fillRect/>
          </a:stretch>
        </p:blipFill>
        <p:spPr>
          <a:xfrm>
            <a:off x="2577622" y="5865339"/>
            <a:ext cx="760839" cy="195771"/>
          </a:xfrm>
          <a:prstGeom prst="rect">
            <a:avLst/>
          </a:prstGeom>
        </p:spPr>
      </p:pic>
      <p:pic>
        <p:nvPicPr>
          <p:cNvPr id="127" name="Picture 126" descr="A blue light in the dark&#10;&#10;Description automatically generated with low confidence">
            <a:extLst>
              <a:ext uri="{FF2B5EF4-FFF2-40B4-BE49-F238E27FC236}">
                <a16:creationId xmlns:a16="http://schemas.microsoft.com/office/drawing/2014/main" id="{6ACCFB82-36EC-4846-BE17-1ED7F21CAE5F}"/>
              </a:ext>
            </a:extLst>
          </p:cNvPr>
          <p:cNvPicPr>
            <a:picLocks noChangeAspect="1"/>
          </p:cNvPicPr>
          <p:nvPr/>
        </p:nvPicPr>
        <p:blipFill>
          <a:blip r:embed="rId103" cstate="print">
            <a:extLst>
              <a:ext uri="{28A0092B-C50C-407E-A947-70E740481C1C}">
                <a14:useLocalDpi xmlns:a14="http://schemas.microsoft.com/office/drawing/2010/main"/>
              </a:ext>
            </a:extLst>
          </a:blip>
          <a:stretch>
            <a:fillRect/>
          </a:stretch>
        </p:blipFill>
        <p:spPr>
          <a:xfrm>
            <a:off x="4599991" y="5835606"/>
            <a:ext cx="1133803" cy="378776"/>
          </a:xfrm>
          <a:prstGeom prst="rect">
            <a:avLst/>
          </a:prstGeom>
        </p:spPr>
      </p:pic>
      <p:pic>
        <p:nvPicPr>
          <p:cNvPr id="128" name="Picture 127" descr="Icon&#10;&#10;Description automatically generated">
            <a:extLst>
              <a:ext uri="{FF2B5EF4-FFF2-40B4-BE49-F238E27FC236}">
                <a16:creationId xmlns:a16="http://schemas.microsoft.com/office/drawing/2014/main" id="{BCBBE037-E55A-4AA8-BD28-E934F154477A}"/>
              </a:ext>
            </a:extLst>
          </p:cNvPr>
          <p:cNvPicPr>
            <a:picLocks noChangeAspect="1"/>
          </p:cNvPicPr>
          <p:nvPr/>
        </p:nvPicPr>
        <p:blipFill rotWithShape="1">
          <a:blip r:embed="rId104" cstate="print">
            <a:extLst>
              <a:ext uri="{28A0092B-C50C-407E-A947-70E740481C1C}">
                <a14:useLocalDpi xmlns:a14="http://schemas.microsoft.com/office/drawing/2010/main"/>
              </a:ext>
            </a:extLst>
          </a:blip>
          <a:srcRect/>
          <a:stretch/>
        </p:blipFill>
        <p:spPr>
          <a:xfrm>
            <a:off x="10361847" y="1180121"/>
            <a:ext cx="611712" cy="543907"/>
          </a:xfrm>
          <a:prstGeom prst="rect">
            <a:avLst/>
          </a:prstGeom>
        </p:spPr>
      </p:pic>
      <p:pic>
        <p:nvPicPr>
          <p:cNvPr id="129" name="Picture 128">
            <a:extLst>
              <a:ext uri="{FF2B5EF4-FFF2-40B4-BE49-F238E27FC236}">
                <a16:creationId xmlns:a16="http://schemas.microsoft.com/office/drawing/2014/main" id="{59EB0D98-0F66-4FDB-A629-8A06BF31E7DF}"/>
              </a:ext>
            </a:extLst>
          </p:cNvPr>
          <p:cNvPicPr>
            <a:picLocks noChangeAspect="1"/>
          </p:cNvPicPr>
          <p:nvPr/>
        </p:nvPicPr>
        <p:blipFill>
          <a:blip r:embed="rId105" cstate="print">
            <a:extLst>
              <a:ext uri="{28A0092B-C50C-407E-A947-70E740481C1C}">
                <a14:useLocalDpi xmlns:a14="http://schemas.microsoft.com/office/drawing/2010/main"/>
              </a:ext>
            </a:extLst>
          </a:blip>
          <a:stretch>
            <a:fillRect/>
          </a:stretch>
        </p:blipFill>
        <p:spPr>
          <a:xfrm>
            <a:off x="5901995" y="5665011"/>
            <a:ext cx="363875" cy="272905"/>
          </a:xfrm>
          <a:prstGeom prst="rect">
            <a:avLst/>
          </a:prstGeom>
        </p:spPr>
      </p:pic>
      <p:pic>
        <p:nvPicPr>
          <p:cNvPr id="130" name="Picture 129" descr="A picture containing text, transport, wheel&#10;&#10;Description automatically generated">
            <a:extLst>
              <a:ext uri="{FF2B5EF4-FFF2-40B4-BE49-F238E27FC236}">
                <a16:creationId xmlns:a16="http://schemas.microsoft.com/office/drawing/2014/main" id="{44B1C5AD-0B3C-409A-8B6E-19E1517A5036}"/>
              </a:ext>
            </a:extLst>
          </p:cNvPr>
          <p:cNvPicPr>
            <a:picLocks noChangeAspect="1"/>
          </p:cNvPicPr>
          <p:nvPr/>
        </p:nvPicPr>
        <p:blipFill>
          <a:blip r:embed="rId106" cstate="print">
            <a:extLst>
              <a:ext uri="{28A0092B-C50C-407E-A947-70E740481C1C}">
                <a14:useLocalDpi xmlns:a14="http://schemas.microsoft.com/office/drawing/2010/main"/>
              </a:ext>
            </a:extLst>
          </a:blip>
          <a:stretch>
            <a:fillRect/>
          </a:stretch>
        </p:blipFill>
        <p:spPr>
          <a:xfrm>
            <a:off x="3806223" y="2512798"/>
            <a:ext cx="561177" cy="561177"/>
          </a:xfrm>
          <a:prstGeom prst="rect">
            <a:avLst/>
          </a:prstGeom>
        </p:spPr>
      </p:pic>
      <p:pic>
        <p:nvPicPr>
          <p:cNvPr id="131" name="Picture 130" descr="Icon&#10;&#10;Description automatically generated">
            <a:extLst>
              <a:ext uri="{FF2B5EF4-FFF2-40B4-BE49-F238E27FC236}">
                <a16:creationId xmlns:a16="http://schemas.microsoft.com/office/drawing/2014/main" id="{4DE7A7A4-8440-4B7F-A9FE-CE4C83D0E693}"/>
              </a:ext>
            </a:extLst>
          </p:cNvPr>
          <p:cNvPicPr>
            <a:picLocks noChangeAspect="1"/>
          </p:cNvPicPr>
          <p:nvPr/>
        </p:nvPicPr>
        <p:blipFill>
          <a:blip r:embed="rId107" cstate="print">
            <a:extLst>
              <a:ext uri="{28A0092B-C50C-407E-A947-70E740481C1C}">
                <a14:useLocalDpi xmlns:a14="http://schemas.microsoft.com/office/drawing/2010/main"/>
              </a:ext>
            </a:extLst>
          </a:blip>
          <a:stretch>
            <a:fillRect/>
          </a:stretch>
        </p:blipFill>
        <p:spPr>
          <a:xfrm>
            <a:off x="8935075" y="4679147"/>
            <a:ext cx="545152" cy="545152"/>
          </a:xfrm>
          <a:prstGeom prst="rect">
            <a:avLst/>
          </a:prstGeom>
        </p:spPr>
      </p:pic>
      <p:pic>
        <p:nvPicPr>
          <p:cNvPr id="132" name="Picture 4" descr="Nutrition Bar Confectioners Virtual HR - Home | Facebook">
            <a:extLst>
              <a:ext uri="{FF2B5EF4-FFF2-40B4-BE49-F238E27FC236}">
                <a16:creationId xmlns:a16="http://schemas.microsoft.com/office/drawing/2014/main" id="{09962A83-9EC8-439D-878A-5759FB0AA040}"/>
              </a:ext>
            </a:extLst>
          </p:cNvPr>
          <p:cNvPicPr>
            <a:picLocks noChangeAspect="1" noChangeArrowheads="1"/>
          </p:cNvPicPr>
          <p:nvPr/>
        </p:nvPicPr>
        <p:blipFill rotWithShape="1">
          <a:blip r:embed="rId108" cstate="print">
            <a:extLst>
              <a:ext uri="{28A0092B-C50C-407E-A947-70E740481C1C}">
                <a14:useLocalDpi xmlns:a14="http://schemas.microsoft.com/office/drawing/2010/main"/>
              </a:ext>
            </a:extLst>
          </a:blip>
          <a:srcRect l="3423" t="27984" r="3670" b="17562"/>
          <a:stretch/>
        </p:blipFill>
        <p:spPr bwMode="auto">
          <a:xfrm>
            <a:off x="10743362" y="4991149"/>
            <a:ext cx="937615" cy="201451"/>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32" descr="Logo, company name&#10;&#10;Description automatically generated">
            <a:extLst>
              <a:ext uri="{FF2B5EF4-FFF2-40B4-BE49-F238E27FC236}">
                <a16:creationId xmlns:a16="http://schemas.microsoft.com/office/drawing/2014/main" id="{D3DB890E-9942-4FFA-B5D2-6ED686D86CEA}"/>
              </a:ext>
            </a:extLst>
          </p:cNvPr>
          <p:cNvPicPr>
            <a:picLocks noChangeAspect="1"/>
          </p:cNvPicPr>
          <p:nvPr/>
        </p:nvPicPr>
        <p:blipFill rotWithShape="1">
          <a:blip r:embed="rId109" cstate="print">
            <a:extLst>
              <a:ext uri="{28A0092B-C50C-407E-A947-70E740481C1C}">
                <a14:useLocalDpi xmlns:a14="http://schemas.microsoft.com/office/drawing/2010/main"/>
              </a:ext>
            </a:extLst>
          </a:blip>
          <a:srcRect/>
          <a:stretch/>
        </p:blipFill>
        <p:spPr>
          <a:xfrm>
            <a:off x="7150456" y="4639272"/>
            <a:ext cx="638952" cy="544059"/>
          </a:xfrm>
          <a:prstGeom prst="rect">
            <a:avLst/>
          </a:prstGeom>
        </p:spPr>
      </p:pic>
      <p:pic>
        <p:nvPicPr>
          <p:cNvPr id="134" name="Graphic 133">
            <a:extLst>
              <a:ext uri="{FF2B5EF4-FFF2-40B4-BE49-F238E27FC236}">
                <a16:creationId xmlns:a16="http://schemas.microsoft.com/office/drawing/2014/main" id="{0F323083-1684-4A38-95D6-7084C4655B45}"/>
              </a:ext>
            </a:extLst>
          </p:cNvPr>
          <p:cNvPicPr>
            <a:picLocks noChangeAspect="1"/>
          </p:cNvPicPr>
          <p:nvPr/>
        </p:nvPicPr>
        <p:blipFill>
          <a:blip r:embed="rId110" cstate="print">
            <a:extLst>
              <a:ext uri="{28A0092B-C50C-407E-A947-70E740481C1C}">
                <a14:useLocalDpi xmlns:a14="http://schemas.microsoft.com/office/drawing/2010/main"/>
              </a:ext>
              <a:ext uri="{96DAC541-7B7A-43D3-8B79-37D633B846F1}">
                <asvg:svgBlip xmlns:asvg="http://schemas.microsoft.com/office/drawing/2016/SVG/main" r:embed="rId111"/>
              </a:ext>
            </a:extLst>
          </a:blip>
          <a:stretch>
            <a:fillRect/>
          </a:stretch>
        </p:blipFill>
        <p:spPr>
          <a:xfrm>
            <a:off x="5016907" y="2132793"/>
            <a:ext cx="627227" cy="259255"/>
          </a:xfrm>
          <a:prstGeom prst="rect">
            <a:avLst/>
          </a:prstGeom>
        </p:spPr>
      </p:pic>
      <p:pic>
        <p:nvPicPr>
          <p:cNvPr id="135" name="Picture 134" descr="Shape&#10;&#10;Description automatically generated with medium confidence">
            <a:extLst>
              <a:ext uri="{FF2B5EF4-FFF2-40B4-BE49-F238E27FC236}">
                <a16:creationId xmlns:a16="http://schemas.microsoft.com/office/drawing/2014/main" id="{D1B6FB59-53C2-4D0C-84AD-6DFF008C5BE7}"/>
              </a:ext>
            </a:extLst>
          </p:cNvPr>
          <p:cNvPicPr>
            <a:picLocks noChangeAspect="1"/>
          </p:cNvPicPr>
          <p:nvPr/>
        </p:nvPicPr>
        <p:blipFill>
          <a:blip r:embed="rId112" cstate="print">
            <a:extLst>
              <a:ext uri="{28A0092B-C50C-407E-A947-70E740481C1C}">
                <a14:useLocalDpi xmlns:a14="http://schemas.microsoft.com/office/drawing/2010/main"/>
              </a:ext>
            </a:extLst>
          </a:blip>
          <a:stretch>
            <a:fillRect/>
          </a:stretch>
        </p:blipFill>
        <p:spPr>
          <a:xfrm>
            <a:off x="8395217" y="6114250"/>
            <a:ext cx="568601" cy="247551"/>
          </a:xfrm>
          <a:prstGeom prst="rect">
            <a:avLst/>
          </a:prstGeom>
        </p:spPr>
      </p:pic>
      <p:pic>
        <p:nvPicPr>
          <p:cNvPr id="136" name="Picture 135" descr="Logo&#10;&#10;Description automatically generated with medium confidence">
            <a:extLst>
              <a:ext uri="{FF2B5EF4-FFF2-40B4-BE49-F238E27FC236}">
                <a16:creationId xmlns:a16="http://schemas.microsoft.com/office/drawing/2014/main" id="{DBA41463-1D35-4B11-A9C7-806348230B26}"/>
              </a:ext>
            </a:extLst>
          </p:cNvPr>
          <p:cNvPicPr>
            <a:picLocks noChangeAspect="1"/>
          </p:cNvPicPr>
          <p:nvPr/>
        </p:nvPicPr>
        <p:blipFill rotWithShape="1">
          <a:blip r:embed="rId113" cstate="print">
            <a:extLst>
              <a:ext uri="{28A0092B-C50C-407E-A947-70E740481C1C}">
                <a14:useLocalDpi xmlns:a14="http://schemas.microsoft.com/office/drawing/2010/main"/>
              </a:ext>
            </a:extLst>
          </a:blip>
          <a:srcRect/>
          <a:stretch/>
        </p:blipFill>
        <p:spPr>
          <a:xfrm>
            <a:off x="11212172" y="896588"/>
            <a:ext cx="696811" cy="193715"/>
          </a:xfrm>
          <a:prstGeom prst="rect">
            <a:avLst/>
          </a:prstGeom>
        </p:spPr>
      </p:pic>
      <p:pic>
        <p:nvPicPr>
          <p:cNvPr id="137" name="Picture 136" descr="Text&#10;&#10;Description automatically generated">
            <a:extLst>
              <a:ext uri="{FF2B5EF4-FFF2-40B4-BE49-F238E27FC236}">
                <a16:creationId xmlns:a16="http://schemas.microsoft.com/office/drawing/2014/main" id="{F936984F-73EF-4B74-81B1-593625253A54}"/>
              </a:ext>
            </a:extLst>
          </p:cNvPr>
          <p:cNvPicPr>
            <a:picLocks noChangeAspect="1"/>
          </p:cNvPicPr>
          <p:nvPr/>
        </p:nvPicPr>
        <p:blipFill>
          <a:blip r:embed="rId114" cstate="print">
            <a:extLst>
              <a:ext uri="{28A0092B-C50C-407E-A947-70E740481C1C}">
                <a14:useLocalDpi xmlns:a14="http://schemas.microsoft.com/office/drawing/2010/main"/>
              </a:ext>
            </a:extLst>
          </a:blip>
          <a:stretch>
            <a:fillRect/>
          </a:stretch>
        </p:blipFill>
        <p:spPr>
          <a:xfrm>
            <a:off x="8150431" y="1427728"/>
            <a:ext cx="1002805" cy="183948"/>
          </a:xfrm>
          <a:prstGeom prst="rect">
            <a:avLst/>
          </a:prstGeom>
          <a:solidFill>
            <a:schemeClr val="accent5">
              <a:lumMod val="50000"/>
            </a:schemeClr>
          </a:solidFill>
        </p:spPr>
      </p:pic>
      <p:pic>
        <p:nvPicPr>
          <p:cNvPr id="139" name="Picture 138" descr="Graphical user interface, text&#10;&#10;Description automatically generated">
            <a:extLst>
              <a:ext uri="{FF2B5EF4-FFF2-40B4-BE49-F238E27FC236}">
                <a16:creationId xmlns:a16="http://schemas.microsoft.com/office/drawing/2014/main" id="{0141F7D3-9248-4F1A-BF8D-D2E6407008F6}"/>
              </a:ext>
            </a:extLst>
          </p:cNvPr>
          <p:cNvPicPr>
            <a:picLocks noChangeAspect="1"/>
          </p:cNvPicPr>
          <p:nvPr/>
        </p:nvPicPr>
        <p:blipFill rotWithShape="1">
          <a:blip r:embed="rId115" cstate="print">
            <a:extLst>
              <a:ext uri="{28A0092B-C50C-407E-A947-70E740481C1C}">
                <a14:useLocalDpi xmlns:a14="http://schemas.microsoft.com/office/drawing/2010/main"/>
              </a:ext>
            </a:extLst>
          </a:blip>
          <a:srcRect/>
          <a:stretch/>
        </p:blipFill>
        <p:spPr>
          <a:xfrm>
            <a:off x="1430110" y="4271620"/>
            <a:ext cx="562903" cy="262408"/>
          </a:xfrm>
          <a:prstGeom prst="rect">
            <a:avLst/>
          </a:prstGeom>
        </p:spPr>
      </p:pic>
      <p:pic>
        <p:nvPicPr>
          <p:cNvPr id="140" name="Picture 139" descr="A picture containing logo&#10;&#10;Description automatically generated">
            <a:extLst>
              <a:ext uri="{FF2B5EF4-FFF2-40B4-BE49-F238E27FC236}">
                <a16:creationId xmlns:a16="http://schemas.microsoft.com/office/drawing/2014/main" id="{967E4C9F-E2C4-4612-8597-CFA3A35325F3}"/>
              </a:ext>
            </a:extLst>
          </p:cNvPr>
          <p:cNvPicPr>
            <a:picLocks noChangeAspect="1"/>
          </p:cNvPicPr>
          <p:nvPr/>
        </p:nvPicPr>
        <p:blipFill rotWithShape="1">
          <a:blip r:embed="rId116" cstate="print">
            <a:extLst>
              <a:ext uri="{28A0092B-C50C-407E-A947-70E740481C1C}">
                <a14:useLocalDpi xmlns:a14="http://schemas.microsoft.com/office/drawing/2010/main"/>
              </a:ext>
            </a:extLst>
          </a:blip>
          <a:srcRect/>
          <a:stretch/>
        </p:blipFill>
        <p:spPr>
          <a:xfrm>
            <a:off x="1131238" y="1365011"/>
            <a:ext cx="1236429" cy="249587"/>
          </a:xfrm>
          <a:prstGeom prst="rect">
            <a:avLst/>
          </a:prstGeom>
        </p:spPr>
      </p:pic>
      <p:pic>
        <p:nvPicPr>
          <p:cNvPr id="141" name="Picture 140">
            <a:extLst>
              <a:ext uri="{FF2B5EF4-FFF2-40B4-BE49-F238E27FC236}">
                <a16:creationId xmlns:a16="http://schemas.microsoft.com/office/drawing/2014/main" id="{D88E2236-FBEB-4687-82D8-F91C22AF4BD9}"/>
              </a:ext>
            </a:extLst>
          </p:cNvPr>
          <p:cNvPicPr>
            <a:picLocks noChangeAspect="1"/>
          </p:cNvPicPr>
          <p:nvPr/>
        </p:nvPicPr>
        <p:blipFill>
          <a:blip r:embed="rId117" cstate="print">
            <a:extLst>
              <a:ext uri="{28A0092B-C50C-407E-A947-70E740481C1C}">
                <a14:useLocalDpi xmlns:a14="http://schemas.microsoft.com/office/drawing/2010/main"/>
              </a:ext>
            </a:extLst>
          </a:blip>
          <a:stretch>
            <a:fillRect/>
          </a:stretch>
        </p:blipFill>
        <p:spPr>
          <a:xfrm>
            <a:off x="11296049" y="5780878"/>
            <a:ext cx="547776" cy="499052"/>
          </a:xfrm>
          <a:prstGeom prst="rect">
            <a:avLst/>
          </a:prstGeom>
        </p:spPr>
      </p:pic>
      <p:pic>
        <p:nvPicPr>
          <p:cNvPr id="142" name="Picture 141" descr="Logo&#10;&#10;Description automatically generated">
            <a:extLst>
              <a:ext uri="{FF2B5EF4-FFF2-40B4-BE49-F238E27FC236}">
                <a16:creationId xmlns:a16="http://schemas.microsoft.com/office/drawing/2014/main" id="{20960035-A37D-44FC-8236-67A0D53D0CCA}"/>
              </a:ext>
            </a:extLst>
          </p:cNvPr>
          <p:cNvPicPr>
            <a:picLocks noChangeAspect="1"/>
          </p:cNvPicPr>
          <p:nvPr/>
        </p:nvPicPr>
        <p:blipFill>
          <a:blip r:embed="rId118" cstate="print">
            <a:extLst>
              <a:ext uri="{28A0092B-C50C-407E-A947-70E740481C1C}">
                <a14:useLocalDpi xmlns:a14="http://schemas.microsoft.com/office/drawing/2010/main"/>
              </a:ext>
            </a:extLst>
          </a:blip>
          <a:stretch>
            <a:fillRect/>
          </a:stretch>
        </p:blipFill>
        <p:spPr>
          <a:xfrm>
            <a:off x="11408961" y="3438683"/>
            <a:ext cx="547776" cy="547776"/>
          </a:xfrm>
          <a:prstGeom prst="rect">
            <a:avLst/>
          </a:prstGeom>
        </p:spPr>
      </p:pic>
      <p:pic>
        <p:nvPicPr>
          <p:cNvPr id="143" name="Picture 142" descr="Logo, company name&#10;&#10;Description automatically generated">
            <a:extLst>
              <a:ext uri="{FF2B5EF4-FFF2-40B4-BE49-F238E27FC236}">
                <a16:creationId xmlns:a16="http://schemas.microsoft.com/office/drawing/2014/main" id="{15AD2AAA-B72B-4964-9B9C-8DFBE347935A}"/>
              </a:ext>
            </a:extLst>
          </p:cNvPr>
          <p:cNvPicPr>
            <a:picLocks noChangeAspect="1"/>
          </p:cNvPicPr>
          <p:nvPr/>
        </p:nvPicPr>
        <p:blipFill rotWithShape="1">
          <a:blip r:embed="rId119" cstate="print">
            <a:extLst>
              <a:ext uri="{28A0092B-C50C-407E-A947-70E740481C1C}">
                <a14:useLocalDpi xmlns:a14="http://schemas.microsoft.com/office/drawing/2010/main"/>
              </a:ext>
            </a:extLst>
          </a:blip>
          <a:srcRect/>
          <a:stretch/>
        </p:blipFill>
        <p:spPr>
          <a:xfrm>
            <a:off x="2681378" y="542341"/>
            <a:ext cx="920449" cy="213675"/>
          </a:xfrm>
          <a:prstGeom prst="rect">
            <a:avLst/>
          </a:prstGeom>
        </p:spPr>
      </p:pic>
      <p:pic>
        <p:nvPicPr>
          <p:cNvPr id="6" name="Picture 5">
            <a:extLst>
              <a:ext uri="{FF2B5EF4-FFF2-40B4-BE49-F238E27FC236}">
                <a16:creationId xmlns:a16="http://schemas.microsoft.com/office/drawing/2014/main" id="{84BD5622-989B-4939-BDFA-4B4BFE233C44}"/>
              </a:ext>
            </a:extLst>
          </p:cNvPr>
          <p:cNvPicPr>
            <a:picLocks noChangeAspect="1"/>
          </p:cNvPicPr>
          <p:nvPr/>
        </p:nvPicPr>
        <p:blipFill>
          <a:blip r:embed="rId120" cstate="print">
            <a:extLst>
              <a:ext uri="{28A0092B-C50C-407E-A947-70E740481C1C}">
                <a14:useLocalDpi xmlns:a14="http://schemas.microsoft.com/office/drawing/2010/main"/>
              </a:ext>
            </a:extLst>
          </a:blip>
          <a:stretch>
            <a:fillRect/>
          </a:stretch>
        </p:blipFill>
        <p:spPr>
          <a:xfrm>
            <a:off x="4839015" y="1446250"/>
            <a:ext cx="733331" cy="98633"/>
          </a:xfrm>
          <a:prstGeom prst="rect">
            <a:avLst/>
          </a:prstGeom>
        </p:spPr>
      </p:pic>
      <p:pic>
        <p:nvPicPr>
          <p:cNvPr id="7" name="Picture 6" descr="A picture containing text, outdoor, sign&#10;&#10;Description automatically generated">
            <a:extLst>
              <a:ext uri="{FF2B5EF4-FFF2-40B4-BE49-F238E27FC236}">
                <a16:creationId xmlns:a16="http://schemas.microsoft.com/office/drawing/2014/main" id="{8630AB31-89A0-4853-AB61-1DDEDC992D4D}"/>
              </a:ext>
            </a:extLst>
          </p:cNvPr>
          <p:cNvPicPr>
            <a:picLocks noChangeAspect="1"/>
          </p:cNvPicPr>
          <p:nvPr/>
        </p:nvPicPr>
        <p:blipFill>
          <a:blip r:embed="rId121" cstate="print">
            <a:extLst>
              <a:ext uri="{28A0092B-C50C-407E-A947-70E740481C1C}">
                <a14:useLocalDpi xmlns:a14="http://schemas.microsoft.com/office/drawing/2010/main"/>
              </a:ext>
            </a:extLst>
          </a:blip>
          <a:stretch>
            <a:fillRect/>
          </a:stretch>
        </p:blipFill>
        <p:spPr>
          <a:xfrm>
            <a:off x="7488260" y="2025275"/>
            <a:ext cx="487420" cy="494067"/>
          </a:xfrm>
          <a:prstGeom prst="rect">
            <a:avLst/>
          </a:prstGeom>
        </p:spPr>
      </p:pic>
      <p:pic>
        <p:nvPicPr>
          <p:cNvPr id="11" name="Picture 10" descr="A picture containing arrow&#10;&#10;Description automatically generated">
            <a:extLst>
              <a:ext uri="{FF2B5EF4-FFF2-40B4-BE49-F238E27FC236}">
                <a16:creationId xmlns:a16="http://schemas.microsoft.com/office/drawing/2014/main" id="{BF759D83-21A9-4C56-A774-3D86119658A5}"/>
              </a:ext>
            </a:extLst>
          </p:cNvPr>
          <p:cNvPicPr>
            <a:picLocks noChangeAspect="1"/>
          </p:cNvPicPr>
          <p:nvPr/>
        </p:nvPicPr>
        <p:blipFill rotWithShape="1">
          <a:blip r:embed="rId122" cstate="print">
            <a:extLst>
              <a:ext uri="{28A0092B-C50C-407E-A947-70E740481C1C}">
                <a14:useLocalDpi xmlns:a14="http://schemas.microsoft.com/office/drawing/2010/main"/>
              </a:ext>
            </a:extLst>
          </a:blip>
          <a:srcRect t="32858" b="32326"/>
          <a:stretch/>
        </p:blipFill>
        <p:spPr>
          <a:xfrm>
            <a:off x="155933" y="4741144"/>
            <a:ext cx="900176" cy="313397"/>
          </a:xfrm>
          <a:prstGeom prst="rect">
            <a:avLst/>
          </a:prstGeom>
        </p:spPr>
      </p:pic>
      <p:pic>
        <p:nvPicPr>
          <p:cNvPr id="15" name="Picture 14" descr="Icon&#10;&#10;Description automatically generated">
            <a:extLst>
              <a:ext uri="{FF2B5EF4-FFF2-40B4-BE49-F238E27FC236}">
                <a16:creationId xmlns:a16="http://schemas.microsoft.com/office/drawing/2014/main" id="{65C17E45-B9E4-46C6-9E96-C8B011238108}"/>
              </a:ext>
            </a:extLst>
          </p:cNvPr>
          <p:cNvPicPr>
            <a:picLocks noChangeAspect="1"/>
          </p:cNvPicPr>
          <p:nvPr/>
        </p:nvPicPr>
        <p:blipFill>
          <a:blip r:embed="rId123" cstate="print">
            <a:extLst>
              <a:ext uri="{28A0092B-C50C-407E-A947-70E740481C1C}">
                <a14:useLocalDpi xmlns:a14="http://schemas.microsoft.com/office/drawing/2010/main"/>
              </a:ext>
            </a:extLst>
          </a:blip>
          <a:stretch>
            <a:fillRect/>
          </a:stretch>
        </p:blipFill>
        <p:spPr>
          <a:xfrm>
            <a:off x="9332127" y="1719794"/>
            <a:ext cx="760972" cy="380487"/>
          </a:xfrm>
          <a:prstGeom prst="rect">
            <a:avLst/>
          </a:prstGeom>
        </p:spPr>
      </p:pic>
      <p:pic>
        <p:nvPicPr>
          <p:cNvPr id="138" name="Picture 137" descr="Logo&#10;&#10;Description automatically generated">
            <a:extLst>
              <a:ext uri="{FF2B5EF4-FFF2-40B4-BE49-F238E27FC236}">
                <a16:creationId xmlns:a16="http://schemas.microsoft.com/office/drawing/2014/main" id="{3B7FA3D0-5FA1-4F41-BB04-FFBDEC94159C}"/>
              </a:ext>
            </a:extLst>
          </p:cNvPr>
          <p:cNvPicPr>
            <a:picLocks noChangeAspect="1"/>
          </p:cNvPicPr>
          <p:nvPr/>
        </p:nvPicPr>
        <p:blipFill rotWithShape="1">
          <a:blip r:embed="rId124" cstate="print">
            <a:extLst>
              <a:ext uri="{28A0092B-C50C-407E-A947-70E740481C1C}">
                <a14:useLocalDpi xmlns:a14="http://schemas.microsoft.com/office/drawing/2010/main"/>
              </a:ext>
            </a:extLst>
          </a:blip>
          <a:srcRect/>
          <a:stretch/>
        </p:blipFill>
        <p:spPr>
          <a:xfrm>
            <a:off x="9675867" y="4193463"/>
            <a:ext cx="531196" cy="397239"/>
          </a:xfrm>
          <a:prstGeom prst="rect">
            <a:avLst/>
          </a:prstGeom>
        </p:spPr>
      </p:pic>
      <p:pic>
        <p:nvPicPr>
          <p:cNvPr id="2" name="Picture 1">
            <a:extLst>
              <a:ext uri="{FF2B5EF4-FFF2-40B4-BE49-F238E27FC236}">
                <a16:creationId xmlns:a16="http://schemas.microsoft.com/office/drawing/2014/main" id="{D4104DDA-4589-4DC4-B092-359156BBC698}"/>
              </a:ext>
            </a:extLst>
          </p:cNvPr>
          <p:cNvPicPr>
            <a:picLocks noChangeAspect="1"/>
          </p:cNvPicPr>
          <p:nvPr/>
        </p:nvPicPr>
        <p:blipFill>
          <a:blip r:embed="rId125" cstate="print">
            <a:extLst>
              <a:ext uri="{28A0092B-C50C-407E-A947-70E740481C1C}">
                <a14:useLocalDpi xmlns:a14="http://schemas.microsoft.com/office/drawing/2010/main"/>
              </a:ext>
            </a:extLst>
          </a:blip>
          <a:stretch>
            <a:fillRect/>
          </a:stretch>
        </p:blipFill>
        <p:spPr>
          <a:xfrm>
            <a:off x="4991645" y="945746"/>
            <a:ext cx="692883" cy="200495"/>
          </a:xfrm>
          <a:prstGeom prst="rect">
            <a:avLst/>
          </a:prstGeom>
        </p:spPr>
      </p:pic>
      <p:pic>
        <p:nvPicPr>
          <p:cNvPr id="10" name="Picture 9" descr="Logo&#10;&#10;Description automatically generated">
            <a:extLst>
              <a:ext uri="{FF2B5EF4-FFF2-40B4-BE49-F238E27FC236}">
                <a16:creationId xmlns:a16="http://schemas.microsoft.com/office/drawing/2014/main" id="{C7900456-3458-468D-B0BC-822CD3E56547}"/>
              </a:ext>
            </a:extLst>
          </p:cNvPr>
          <p:cNvPicPr>
            <a:picLocks noChangeAspect="1"/>
          </p:cNvPicPr>
          <p:nvPr/>
        </p:nvPicPr>
        <p:blipFill>
          <a:blip r:embed="rId126" cstate="print">
            <a:extLst>
              <a:ext uri="{28A0092B-C50C-407E-A947-70E740481C1C}">
                <a14:useLocalDpi xmlns:a14="http://schemas.microsoft.com/office/drawing/2010/main"/>
              </a:ext>
            </a:extLst>
          </a:blip>
          <a:stretch>
            <a:fillRect/>
          </a:stretch>
        </p:blipFill>
        <p:spPr>
          <a:xfrm>
            <a:off x="8108235" y="4217648"/>
            <a:ext cx="661888" cy="320667"/>
          </a:xfrm>
          <a:prstGeom prst="rect">
            <a:avLst/>
          </a:prstGeom>
        </p:spPr>
      </p:pic>
      <p:pic>
        <p:nvPicPr>
          <p:cNvPr id="13" name="Picture 12" descr="Logo, company name&#10;&#10;Description automatically generated">
            <a:extLst>
              <a:ext uri="{FF2B5EF4-FFF2-40B4-BE49-F238E27FC236}">
                <a16:creationId xmlns:a16="http://schemas.microsoft.com/office/drawing/2014/main" id="{160707C5-82F4-480E-A6B6-164A046E597A}"/>
              </a:ext>
            </a:extLst>
          </p:cNvPr>
          <p:cNvPicPr>
            <a:picLocks noChangeAspect="1"/>
          </p:cNvPicPr>
          <p:nvPr/>
        </p:nvPicPr>
        <p:blipFill rotWithShape="1">
          <a:blip r:embed="rId127" cstate="print">
            <a:extLst>
              <a:ext uri="{28A0092B-C50C-407E-A947-70E740481C1C}">
                <a14:useLocalDpi xmlns:a14="http://schemas.microsoft.com/office/drawing/2010/main"/>
              </a:ext>
            </a:extLst>
          </a:blip>
          <a:srcRect/>
          <a:stretch/>
        </p:blipFill>
        <p:spPr>
          <a:xfrm>
            <a:off x="1200799" y="2548133"/>
            <a:ext cx="530115" cy="401827"/>
          </a:xfrm>
          <a:prstGeom prst="rect">
            <a:avLst/>
          </a:prstGeom>
        </p:spPr>
      </p:pic>
      <p:pic>
        <p:nvPicPr>
          <p:cNvPr id="14" name="Picture 13">
            <a:extLst>
              <a:ext uri="{FF2B5EF4-FFF2-40B4-BE49-F238E27FC236}">
                <a16:creationId xmlns:a16="http://schemas.microsoft.com/office/drawing/2014/main" id="{D68CFA55-475B-4C6B-BD99-47730B277310}"/>
              </a:ext>
            </a:extLst>
          </p:cNvPr>
          <p:cNvPicPr>
            <a:picLocks noChangeAspect="1"/>
          </p:cNvPicPr>
          <p:nvPr/>
        </p:nvPicPr>
        <p:blipFill rotWithShape="1">
          <a:blip r:embed="rId128" cstate="print">
            <a:extLst>
              <a:ext uri="{28A0092B-C50C-407E-A947-70E740481C1C}">
                <a14:useLocalDpi xmlns:a14="http://schemas.microsoft.com/office/drawing/2010/main"/>
              </a:ext>
            </a:extLst>
          </a:blip>
          <a:srcRect/>
          <a:stretch/>
        </p:blipFill>
        <p:spPr>
          <a:xfrm>
            <a:off x="11216213" y="5408026"/>
            <a:ext cx="651689" cy="272733"/>
          </a:xfrm>
          <a:prstGeom prst="rect">
            <a:avLst/>
          </a:prstGeom>
        </p:spPr>
      </p:pic>
      <p:pic>
        <p:nvPicPr>
          <p:cNvPr id="144" name="Picture 143" descr="Text&#10;&#10;Description automatically generated">
            <a:extLst>
              <a:ext uri="{FF2B5EF4-FFF2-40B4-BE49-F238E27FC236}">
                <a16:creationId xmlns:a16="http://schemas.microsoft.com/office/drawing/2014/main" id="{24C96DE1-C000-4CBF-84BB-0415C13DE5FE}"/>
              </a:ext>
            </a:extLst>
          </p:cNvPr>
          <p:cNvPicPr>
            <a:picLocks noChangeAspect="1"/>
          </p:cNvPicPr>
          <p:nvPr/>
        </p:nvPicPr>
        <p:blipFill rotWithShape="1">
          <a:blip r:embed="rId129" cstate="print">
            <a:extLst>
              <a:ext uri="{28A0092B-C50C-407E-A947-70E740481C1C}">
                <a14:useLocalDpi xmlns:a14="http://schemas.microsoft.com/office/drawing/2010/main"/>
              </a:ext>
            </a:extLst>
          </a:blip>
          <a:srcRect/>
          <a:stretch/>
        </p:blipFill>
        <p:spPr>
          <a:xfrm>
            <a:off x="11274384" y="2591249"/>
            <a:ext cx="566273" cy="321224"/>
          </a:xfrm>
          <a:prstGeom prst="rect">
            <a:avLst/>
          </a:prstGeom>
        </p:spPr>
      </p:pic>
      <p:pic>
        <p:nvPicPr>
          <p:cNvPr id="146" name="Picture 145">
            <a:extLst>
              <a:ext uri="{FF2B5EF4-FFF2-40B4-BE49-F238E27FC236}">
                <a16:creationId xmlns:a16="http://schemas.microsoft.com/office/drawing/2014/main" id="{ADA7D893-A20C-45D5-A066-AD9CBDC71F1A}"/>
              </a:ext>
            </a:extLst>
          </p:cNvPr>
          <p:cNvPicPr>
            <a:picLocks noChangeAspect="1"/>
          </p:cNvPicPr>
          <p:nvPr/>
        </p:nvPicPr>
        <p:blipFill>
          <a:blip r:embed="rId130" cstate="print">
            <a:extLst>
              <a:ext uri="{28A0092B-C50C-407E-A947-70E740481C1C}">
                <a14:useLocalDpi xmlns:a14="http://schemas.microsoft.com/office/drawing/2010/main"/>
              </a:ext>
            </a:extLst>
          </a:blip>
          <a:stretch>
            <a:fillRect/>
          </a:stretch>
        </p:blipFill>
        <p:spPr>
          <a:xfrm>
            <a:off x="7388631" y="234234"/>
            <a:ext cx="576071" cy="335477"/>
          </a:xfrm>
          <a:prstGeom prst="rect">
            <a:avLst/>
          </a:prstGeom>
        </p:spPr>
      </p:pic>
      <p:pic>
        <p:nvPicPr>
          <p:cNvPr id="8" name="Picture 7" descr="Logo&#10;&#10;Description automatically generated">
            <a:extLst>
              <a:ext uri="{FF2B5EF4-FFF2-40B4-BE49-F238E27FC236}">
                <a16:creationId xmlns:a16="http://schemas.microsoft.com/office/drawing/2014/main" id="{F745A86C-B0EC-4CAD-AA0F-4189D36E9D68}"/>
              </a:ext>
            </a:extLst>
          </p:cNvPr>
          <p:cNvPicPr>
            <a:picLocks noChangeAspect="1"/>
          </p:cNvPicPr>
          <p:nvPr/>
        </p:nvPicPr>
        <p:blipFill>
          <a:blip r:embed="rId131" cstate="print">
            <a:extLst>
              <a:ext uri="{28A0092B-C50C-407E-A947-70E740481C1C}">
                <a14:useLocalDpi xmlns:a14="http://schemas.microsoft.com/office/drawing/2010/main" val="0"/>
              </a:ext>
            </a:extLst>
          </a:blip>
          <a:stretch>
            <a:fillRect/>
          </a:stretch>
        </p:blipFill>
        <p:spPr>
          <a:xfrm>
            <a:off x="3101863" y="2516697"/>
            <a:ext cx="801151" cy="288415"/>
          </a:xfrm>
          <a:prstGeom prst="rect">
            <a:avLst/>
          </a:prstGeom>
        </p:spPr>
      </p:pic>
      <p:sp>
        <p:nvSpPr>
          <p:cNvPr id="3" name="Title 2">
            <a:extLst>
              <a:ext uri="{FF2B5EF4-FFF2-40B4-BE49-F238E27FC236}">
                <a16:creationId xmlns:a16="http://schemas.microsoft.com/office/drawing/2014/main" id="{4EC9A89E-0ECE-2FEA-7CA5-67FA313F7C15}"/>
              </a:ext>
            </a:extLst>
          </p:cNvPr>
          <p:cNvSpPr txBox="1">
            <a:spLocks/>
          </p:cNvSpPr>
          <p:nvPr/>
        </p:nvSpPr>
        <p:spPr>
          <a:xfrm>
            <a:off x="3141603" y="3245740"/>
            <a:ext cx="8204247" cy="485851"/>
          </a:xfrm>
          <a:prstGeom prst="rect">
            <a:avLst/>
          </a:prstGeom>
        </p:spPr>
        <p:txBody>
          <a:bodyPr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32363F"/>
                </a:solidFill>
                <a:effectLst/>
                <a:uLnTx/>
                <a:uFillTx/>
                <a:latin typeface="Calibri" panose="020F0502020204030204" pitchFamily="34" charset="0"/>
                <a:ea typeface="+mj-ea"/>
                <a:cs typeface="Calibri" panose="020F0502020204030204" pitchFamily="34" charset="0"/>
              </a:rPr>
              <a:t>Ecosystem of &gt;170 Collaborating Members</a:t>
            </a:r>
            <a:endParaRPr kumimoji="0" lang="en-US" sz="4400" b="0" i="0" u="none" strike="noStrike" kern="1200" cap="none" spc="0" normalizeH="0" baseline="0" noProof="0" dirty="0">
              <a:ln>
                <a:noFill/>
              </a:ln>
              <a:solidFill>
                <a:srgbClr val="32363F"/>
              </a:solidFill>
              <a:effectLst/>
              <a:uLnTx/>
              <a:uFillTx/>
              <a:latin typeface="Calibri" panose="020F0502020204030204" pitchFamily="34" charset="0"/>
              <a:ea typeface="+mj-ea"/>
              <a:cs typeface="Calibri" panose="020F0502020204030204" pitchFamily="34" charset="0"/>
            </a:endParaRPr>
          </a:p>
        </p:txBody>
      </p:sp>
      <p:sp>
        <p:nvSpPr>
          <p:cNvPr id="4" name="Slide Number Placeholder 3">
            <a:extLst>
              <a:ext uri="{FF2B5EF4-FFF2-40B4-BE49-F238E27FC236}">
                <a16:creationId xmlns:a16="http://schemas.microsoft.com/office/drawing/2014/main" id="{A01929B7-A013-6CDD-DA87-47B7A2E94FDD}"/>
              </a:ext>
            </a:extLst>
          </p:cNvPr>
          <p:cNvSpPr>
            <a:spLocks noGrp="1"/>
          </p:cNvSpPr>
          <p:nvPr>
            <p:ph type="sldNum" sz="quarter" idx="4"/>
          </p:nvPr>
        </p:nvSpPr>
        <p:spPr>
          <a:xfrm>
            <a:off x="9076143" y="6512574"/>
            <a:ext cx="2743200" cy="365125"/>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a:ln>
                  <a:noFill/>
                </a:ln>
                <a:solidFill>
                  <a:srgbClr val="58575A">
                    <a:lumMod val="40000"/>
                    <a:lumOff val="60000"/>
                  </a:srgbClr>
                </a:solidFill>
                <a:effectLst/>
                <a:uLnTx/>
                <a:uFillTx/>
                <a:latin typeface="Arial" panose="020B0604020202020204"/>
                <a:ea typeface="+mn-ea"/>
                <a:cs typeface="Calibri" panose="020F0502020204030204"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58575A">
                  <a:lumMod val="40000"/>
                  <a:lumOff val="60000"/>
                </a:srgbClr>
              </a:solidFill>
              <a:effectLst/>
              <a:uLnTx/>
              <a:uFillTx/>
              <a:latin typeface="Arial" panose="020B0604020202020204"/>
              <a:ea typeface="+mn-ea"/>
              <a:cs typeface="Calibri" panose="020F0502020204030204" pitchFamily="34" charset="0"/>
            </a:endParaRPr>
          </a:p>
        </p:txBody>
      </p:sp>
      <p:pic>
        <p:nvPicPr>
          <p:cNvPr id="9" name="Picture 8" descr="A picture containing qr code&#10;&#10;Description automatically generated">
            <a:extLst>
              <a:ext uri="{FF2B5EF4-FFF2-40B4-BE49-F238E27FC236}">
                <a16:creationId xmlns:a16="http://schemas.microsoft.com/office/drawing/2014/main" id="{28245266-C1E2-6205-D0F0-DD23A66BDFF8}"/>
              </a:ext>
            </a:extLst>
          </p:cNvPr>
          <p:cNvPicPr>
            <a:picLocks noChangeAspect="1"/>
          </p:cNvPicPr>
          <p:nvPr/>
        </p:nvPicPr>
        <p:blipFill>
          <a:blip r:embed="rId132">
            <a:extLst>
              <a:ext uri="{28A0092B-C50C-407E-A947-70E740481C1C}">
                <a14:useLocalDpi xmlns:a14="http://schemas.microsoft.com/office/drawing/2010/main" val="0"/>
              </a:ext>
            </a:extLst>
          </a:blip>
          <a:stretch>
            <a:fillRect/>
          </a:stretch>
        </p:blipFill>
        <p:spPr>
          <a:xfrm>
            <a:off x="1636994" y="3163374"/>
            <a:ext cx="1473863" cy="495217"/>
          </a:xfrm>
          <a:prstGeom prst="rect">
            <a:avLst/>
          </a:prstGeom>
        </p:spPr>
      </p:pic>
      <p:pic>
        <p:nvPicPr>
          <p:cNvPr id="1028" name="Picture 4" descr="Congratulations! - Undergraduate Admissions - Purdue University">
            <a:extLst>
              <a:ext uri="{FF2B5EF4-FFF2-40B4-BE49-F238E27FC236}">
                <a16:creationId xmlns:a16="http://schemas.microsoft.com/office/drawing/2014/main" id="{A335D9B1-2A3A-E1EA-DF1D-3D3BFE7B153D}"/>
              </a:ext>
            </a:extLst>
          </p:cNvPr>
          <p:cNvPicPr>
            <a:picLocks noChangeAspect="1" noChangeArrowheads="1"/>
          </p:cNvPicPr>
          <p:nvPr/>
        </p:nvPicPr>
        <p:blipFill rotWithShape="1">
          <a:blip r:embed="rId133" cstate="print">
            <a:extLst>
              <a:ext uri="{28A0092B-C50C-407E-A947-70E740481C1C}">
                <a14:useLocalDpi xmlns:a14="http://schemas.microsoft.com/office/drawing/2010/main" val="0"/>
              </a:ext>
            </a:extLst>
          </a:blip>
          <a:srcRect l="8269" t="30641" r="6439" b="30447"/>
          <a:stretch/>
        </p:blipFill>
        <p:spPr bwMode="auto">
          <a:xfrm>
            <a:off x="5267654" y="2551101"/>
            <a:ext cx="571533" cy="463148"/>
          </a:xfrm>
          <a:prstGeom prst="rect">
            <a:avLst/>
          </a:prstGeom>
          <a:noFill/>
          <a:extLst>
            <a:ext uri="{909E8E84-426E-40DD-AFC4-6F175D3DCCD1}">
              <a14:hiddenFill xmlns:a14="http://schemas.microsoft.com/office/drawing/2010/main">
                <a:solidFill>
                  <a:srgbClr val="FFFFFF"/>
                </a:solidFill>
              </a14:hiddenFill>
            </a:ext>
          </a:extLst>
        </p:spPr>
      </p:pic>
      <p:pic>
        <p:nvPicPr>
          <p:cNvPr id="34" name="Content Placeholder 73" descr="Logo&#10;&#10;Description automatically generated">
            <a:extLst>
              <a:ext uri="{FF2B5EF4-FFF2-40B4-BE49-F238E27FC236}">
                <a16:creationId xmlns:a16="http://schemas.microsoft.com/office/drawing/2014/main" id="{702A3DE0-89E5-4844-835D-9AC32A0E0DBF}"/>
              </a:ext>
            </a:extLst>
          </p:cNvPr>
          <p:cNvPicPr>
            <a:picLocks noChangeAspect="1"/>
          </p:cNvPicPr>
          <p:nvPr/>
        </p:nvPicPr>
        <p:blipFill rotWithShape="1">
          <a:blip r:embed="rId134" cstate="print">
            <a:extLst>
              <a:ext uri="{28A0092B-C50C-407E-A947-70E740481C1C}">
                <a14:useLocalDpi xmlns:a14="http://schemas.microsoft.com/office/drawing/2010/main"/>
              </a:ext>
            </a:extLst>
          </a:blip>
          <a:srcRect/>
          <a:stretch/>
        </p:blipFill>
        <p:spPr>
          <a:xfrm>
            <a:off x="4843465" y="477113"/>
            <a:ext cx="728881" cy="192647"/>
          </a:xfrm>
          <a:prstGeom prst="rect">
            <a:avLst/>
          </a:prstGeom>
        </p:spPr>
      </p:pic>
      <p:pic>
        <p:nvPicPr>
          <p:cNvPr id="1032" name="Picture 8" descr="Closing the Skills Gap: MSSC and Amatrol Launch &quot;Skill Boss,&quot; a Major Innovation in Workforce ...">
            <a:extLst>
              <a:ext uri="{FF2B5EF4-FFF2-40B4-BE49-F238E27FC236}">
                <a16:creationId xmlns:a16="http://schemas.microsoft.com/office/drawing/2014/main" id="{5FC31F11-95F1-A45B-4D48-D94BBB83C993}"/>
              </a:ext>
            </a:extLst>
          </p:cNvPr>
          <p:cNvPicPr>
            <a:picLocks noChangeAspect="1" noChangeArrowheads="1"/>
          </p:cNvPicPr>
          <p:nvPr/>
        </p:nvPicPr>
        <p:blipFill>
          <a:blip r:embed="rId135" cstate="print">
            <a:extLst>
              <a:ext uri="{28A0092B-C50C-407E-A947-70E740481C1C}">
                <a14:useLocalDpi xmlns:a14="http://schemas.microsoft.com/office/drawing/2010/main" val="0"/>
              </a:ext>
            </a:extLst>
          </a:blip>
          <a:srcRect/>
          <a:stretch>
            <a:fillRect/>
          </a:stretch>
        </p:blipFill>
        <p:spPr bwMode="auto">
          <a:xfrm>
            <a:off x="1034196" y="3751858"/>
            <a:ext cx="785070" cy="4112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5D75C70-21E6-C7E0-7B5D-A7E12991ED8D}"/>
              </a:ext>
            </a:extLst>
          </p:cNvPr>
          <p:cNvPicPr>
            <a:picLocks noChangeAspect="1"/>
          </p:cNvPicPr>
          <p:nvPr/>
        </p:nvPicPr>
        <p:blipFill>
          <a:blip r:embed="rId136" cstate="print">
            <a:extLst>
              <a:ext uri="{28A0092B-C50C-407E-A947-70E740481C1C}">
                <a14:useLocalDpi xmlns:a14="http://schemas.microsoft.com/office/drawing/2010/main" val="0"/>
              </a:ext>
            </a:extLst>
          </a:blip>
          <a:stretch>
            <a:fillRect/>
          </a:stretch>
        </p:blipFill>
        <p:spPr>
          <a:xfrm>
            <a:off x="2223277" y="3906388"/>
            <a:ext cx="1104563" cy="298595"/>
          </a:xfrm>
          <a:prstGeom prst="rect">
            <a:avLst/>
          </a:prstGeom>
        </p:spPr>
      </p:pic>
      <p:pic>
        <p:nvPicPr>
          <p:cNvPr id="24" name="Content Placeholder 33" descr="Text&#10;&#10;Description automatically generated">
            <a:extLst>
              <a:ext uri="{FF2B5EF4-FFF2-40B4-BE49-F238E27FC236}">
                <a16:creationId xmlns:a16="http://schemas.microsoft.com/office/drawing/2014/main" id="{E22C1A42-BEBB-4294-839A-DD78BA8F9094}"/>
              </a:ext>
            </a:extLst>
          </p:cNvPr>
          <p:cNvPicPr>
            <a:picLocks noChangeAspect="1"/>
          </p:cNvPicPr>
          <p:nvPr/>
        </p:nvPicPr>
        <p:blipFill>
          <a:blip r:embed="rId137" cstate="print">
            <a:extLst>
              <a:ext uri="{28A0092B-C50C-407E-A947-70E740481C1C}">
                <a14:useLocalDpi xmlns:a14="http://schemas.microsoft.com/office/drawing/2010/main"/>
              </a:ext>
            </a:extLst>
          </a:blip>
          <a:stretch>
            <a:fillRect/>
          </a:stretch>
        </p:blipFill>
        <p:spPr>
          <a:xfrm>
            <a:off x="4103065" y="2115790"/>
            <a:ext cx="755383" cy="171221"/>
          </a:xfrm>
          <a:prstGeom prst="rect">
            <a:avLst/>
          </a:prstGeom>
        </p:spPr>
      </p:pic>
      <p:pic>
        <p:nvPicPr>
          <p:cNvPr id="1034" name="Picture 10" descr="WVU (West Virginia University) – Logos Download">
            <a:extLst>
              <a:ext uri="{FF2B5EF4-FFF2-40B4-BE49-F238E27FC236}">
                <a16:creationId xmlns:a16="http://schemas.microsoft.com/office/drawing/2014/main" id="{2887241A-94C0-F609-5223-FA9EF839D483}"/>
              </a:ext>
            </a:extLst>
          </p:cNvPr>
          <p:cNvPicPr>
            <a:picLocks noChangeAspect="1" noChangeArrowheads="1"/>
          </p:cNvPicPr>
          <p:nvPr/>
        </p:nvPicPr>
        <p:blipFill>
          <a:blip r:embed="rId138" cstate="print">
            <a:extLst>
              <a:ext uri="{28A0092B-C50C-407E-A947-70E740481C1C}">
                <a14:useLocalDpi xmlns:a14="http://schemas.microsoft.com/office/drawing/2010/main" val="0"/>
              </a:ext>
            </a:extLst>
          </a:blip>
          <a:srcRect/>
          <a:stretch>
            <a:fillRect/>
          </a:stretch>
        </p:blipFill>
        <p:spPr bwMode="auto">
          <a:xfrm>
            <a:off x="8234807" y="2613256"/>
            <a:ext cx="1353693" cy="21386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ckwell Automation | Success Stories | Vaadin">
            <a:extLst>
              <a:ext uri="{FF2B5EF4-FFF2-40B4-BE49-F238E27FC236}">
                <a16:creationId xmlns:a16="http://schemas.microsoft.com/office/drawing/2014/main" id="{E2A6DD7E-8CF3-2203-2F5E-E524D54DFE6C}"/>
              </a:ext>
            </a:extLst>
          </p:cNvPr>
          <p:cNvPicPr>
            <a:picLocks noChangeAspect="1" noChangeArrowheads="1"/>
          </p:cNvPicPr>
          <p:nvPr/>
        </p:nvPicPr>
        <p:blipFill>
          <a:blip r:embed="rId139" cstate="print">
            <a:extLst>
              <a:ext uri="{28A0092B-C50C-407E-A947-70E740481C1C}">
                <a14:useLocalDpi xmlns:a14="http://schemas.microsoft.com/office/drawing/2010/main" val="0"/>
              </a:ext>
            </a:extLst>
          </a:blip>
          <a:srcRect/>
          <a:stretch>
            <a:fillRect/>
          </a:stretch>
        </p:blipFill>
        <p:spPr bwMode="auto">
          <a:xfrm>
            <a:off x="4042008" y="3918597"/>
            <a:ext cx="1056109" cy="24459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8E07B949-FD5C-474B-9975-5376FB434122}"/>
              </a:ext>
            </a:extLst>
          </p:cNvPr>
          <p:cNvSpPr txBox="1">
            <a:spLocks/>
          </p:cNvSpPr>
          <p:nvPr/>
        </p:nvSpPr>
        <p:spPr>
          <a:xfrm>
            <a:off x="283015" y="6528338"/>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hlinkClick r:id="rId140">
                  <a:extLst>
                    <a:ext uri="{A12FA001-AC4F-418D-AE19-62706E023703}">
                      <ahyp:hlinkClr xmlns:ahyp="http://schemas.microsoft.com/office/drawing/2018/hyperlinkcolor" val="tx"/>
                    </a:ext>
                  </a:extLst>
                </a:hlinkClick>
              </a:rPr>
              <a:t>www.cesmii.org</a:t>
            </a: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68" name="Picture 67" descr="A picture containing font, graphics, text, graphic design&#10;&#10;Description automatically generated">
            <a:extLst>
              <a:ext uri="{FF2B5EF4-FFF2-40B4-BE49-F238E27FC236}">
                <a16:creationId xmlns:a16="http://schemas.microsoft.com/office/drawing/2014/main" id="{79B78E30-98E7-A318-7EE6-CF7EE60CDC2C}"/>
              </a:ext>
            </a:extLst>
          </p:cNvPr>
          <p:cNvPicPr>
            <a:picLocks noChangeAspect="1"/>
          </p:cNvPicPr>
          <p:nvPr/>
        </p:nvPicPr>
        <p:blipFill>
          <a:blip r:embed="rId141">
            <a:extLst>
              <a:ext uri="{28A0092B-C50C-407E-A947-70E740481C1C}">
                <a14:useLocalDpi xmlns:a14="http://schemas.microsoft.com/office/drawing/2010/main" val="0"/>
              </a:ext>
            </a:extLst>
          </a:blip>
          <a:stretch>
            <a:fillRect/>
          </a:stretch>
        </p:blipFill>
        <p:spPr>
          <a:xfrm>
            <a:off x="5456980" y="5156378"/>
            <a:ext cx="947550" cy="257733"/>
          </a:xfrm>
          <a:prstGeom prst="rect">
            <a:avLst/>
          </a:prstGeom>
        </p:spPr>
      </p:pic>
      <p:pic>
        <p:nvPicPr>
          <p:cNvPr id="77" name="Picture 76" descr="A blue and white logo">
            <a:extLst>
              <a:ext uri="{FF2B5EF4-FFF2-40B4-BE49-F238E27FC236}">
                <a16:creationId xmlns:a16="http://schemas.microsoft.com/office/drawing/2014/main" id="{D1581B07-49EC-1BE5-87F8-6F4CAA5ECA75}"/>
              </a:ext>
            </a:extLst>
          </p:cNvPr>
          <p:cNvPicPr>
            <a:picLocks noChangeAspect="1"/>
          </p:cNvPicPr>
          <p:nvPr/>
        </p:nvPicPr>
        <p:blipFill>
          <a:blip r:embed="rId142">
            <a:extLst>
              <a:ext uri="{28A0092B-C50C-407E-A947-70E740481C1C}">
                <a14:useLocalDpi xmlns:a14="http://schemas.microsoft.com/office/drawing/2010/main" val="0"/>
              </a:ext>
            </a:extLst>
          </a:blip>
          <a:stretch>
            <a:fillRect/>
          </a:stretch>
        </p:blipFill>
        <p:spPr>
          <a:xfrm>
            <a:off x="10975459" y="2030307"/>
            <a:ext cx="841957" cy="317181"/>
          </a:xfrm>
          <a:prstGeom prst="rect">
            <a:avLst/>
          </a:prstGeom>
        </p:spPr>
      </p:pic>
      <p:pic>
        <p:nvPicPr>
          <p:cNvPr id="1030" name="Picture 6" descr="Fundação Lemann - Our story - Universities">
            <a:extLst>
              <a:ext uri="{FF2B5EF4-FFF2-40B4-BE49-F238E27FC236}">
                <a16:creationId xmlns:a16="http://schemas.microsoft.com/office/drawing/2014/main" id="{664905DE-97F7-1893-A548-3DF94880C76B}"/>
              </a:ext>
            </a:extLst>
          </p:cNvPr>
          <p:cNvPicPr>
            <a:picLocks noChangeAspect="1" noChangeArrowheads="1"/>
          </p:cNvPicPr>
          <p:nvPr/>
        </p:nvPicPr>
        <p:blipFill rotWithShape="1">
          <a:blip r:embed="rId143">
            <a:extLst>
              <a:ext uri="{28A0092B-C50C-407E-A947-70E740481C1C}">
                <a14:useLocalDpi xmlns:a14="http://schemas.microsoft.com/office/drawing/2010/main" val="0"/>
              </a:ext>
            </a:extLst>
          </a:blip>
          <a:srcRect l="15256" t="28978" r="15086" b="28846"/>
          <a:stretch/>
        </p:blipFill>
        <p:spPr bwMode="auto">
          <a:xfrm>
            <a:off x="6354802" y="1964459"/>
            <a:ext cx="690425" cy="418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749850"/>
      </p:ext>
    </p:extLst>
  </p:cSld>
  <p:clrMapOvr>
    <a:masterClrMapping/>
  </p:clrMapOvr>
  <p:transition spd="med">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7585439-0E0C-7172-8480-F14C2DA5D06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9" name="Content Placeholder 7">
            <a:extLst>
              <a:ext uri="{FF2B5EF4-FFF2-40B4-BE49-F238E27FC236}">
                <a16:creationId xmlns:a16="http://schemas.microsoft.com/office/drawing/2014/main" id="{E5165BC5-7E44-026D-5C3C-F1970B902542}"/>
              </a:ext>
            </a:extLst>
          </p:cNvPr>
          <p:cNvGraphicFramePr>
            <a:graphicFrameLocks/>
          </p:cNvGraphicFramePr>
          <p:nvPr>
            <p:extLst>
              <p:ext uri="{D42A27DB-BD31-4B8C-83A1-F6EECF244321}">
                <p14:modId xmlns:p14="http://schemas.microsoft.com/office/powerpoint/2010/main" val="3917852382"/>
              </p:ext>
            </p:extLst>
          </p:nvPr>
        </p:nvGraphicFramePr>
        <p:xfrm>
          <a:off x="4199922" y="1390667"/>
          <a:ext cx="7725378" cy="4252330"/>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a:extLst>
              <a:ext uri="{FF2B5EF4-FFF2-40B4-BE49-F238E27FC236}">
                <a16:creationId xmlns:a16="http://schemas.microsoft.com/office/drawing/2014/main" id="{35A03488-F12D-2E42-89D2-4C9C104E8B6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58575A">
                  <a:lumMod val="40000"/>
                  <a:lumOff val="60000"/>
                </a:srgbClr>
              </a:solidFill>
              <a:effectLst/>
              <a:uLnTx/>
              <a:uFillTx/>
              <a:latin typeface="Arial" panose="020B0604020202020204"/>
              <a:ea typeface="+mn-ea"/>
              <a:cs typeface="+mn-cs"/>
            </a:endParaRPr>
          </a:p>
        </p:txBody>
      </p:sp>
      <p:sp>
        <p:nvSpPr>
          <p:cNvPr id="34" name="Title 1">
            <a:extLst>
              <a:ext uri="{FF2B5EF4-FFF2-40B4-BE49-F238E27FC236}">
                <a16:creationId xmlns:a16="http://schemas.microsoft.com/office/drawing/2014/main" id="{51139214-DA03-D5E7-282F-AD19474D151E}"/>
              </a:ext>
            </a:extLst>
          </p:cNvPr>
          <p:cNvSpPr>
            <a:spLocks noGrp="1"/>
          </p:cNvSpPr>
          <p:nvPr>
            <p:ph type="title"/>
          </p:nvPr>
        </p:nvSpPr>
        <p:spPr>
          <a:xfrm>
            <a:off x="275757" y="370183"/>
            <a:ext cx="11649543" cy="597101"/>
          </a:xfrm>
        </p:spPr>
        <p:txBody>
          <a:bodyPr>
            <a:normAutofit/>
          </a:bodyPr>
          <a:lstStyle/>
          <a:p>
            <a:pPr algn="ctr"/>
            <a:r>
              <a:rPr lang="en-US" sz="3600" dirty="0">
                <a:solidFill>
                  <a:srgbClr val="1B80CB"/>
                </a:solidFill>
              </a:rPr>
              <a:t>Challenges</a:t>
            </a:r>
            <a:r>
              <a:rPr lang="en-US" sz="3600" dirty="0"/>
              <a:t> to achieving Smart Manufacturing</a:t>
            </a:r>
          </a:p>
        </p:txBody>
      </p:sp>
      <p:graphicFrame>
        <p:nvGraphicFramePr>
          <p:cNvPr id="4" name="Table 3">
            <a:extLst>
              <a:ext uri="{FF2B5EF4-FFF2-40B4-BE49-F238E27FC236}">
                <a16:creationId xmlns:a16="http://schemas.microsoft.com/office/drawing/2014/main" id="{9D2399A7-A356-08C5-8FB9-8DC8DDE50ECE}"/>
              </a:ext>
            </a:extLst>
          </p:cNvPr>
          <p:cNvGraphicFramePr>
            <a:graphicFrameLocks noGrp="1"/>
          </p:cNvGraphicFramePr>
          <p:nvPr/>
        </p:nvGraphicFramePr>
        <p:xfrm>
          <a:off x="101080" y="1520641"/>
          <a:ext cx="4216400" cy="3797040"/>
        </p:xfrm>
        <a:graphic>
          <a:graphicData uri="http://schemas.openxmlformats.org/drawingml/2006/table">
            <a:tbl>
              <a:tblPr>
                <a:tableStyleId>{5C22544A-7EE6-4342-B048-85BDC9FD1C3A}</a:tableStyleId>
              </a:tblPr>
              <a:tblGrid>
                <a:gridCol w="4216400">
                  <a:extLst>
                    <a:ext uri="{9D8B030D-6E8A-4147-A177-3AD203B41FA5}">
                      <a16:colId xmlns:a16="http://schemas.microsoft.com/office/drawing/2014/main" val="229456196"/>
                    </a:ext>
                  </a:extLst>
                </a:gridCol>
              </a:tblGrid>
              <a:tr h="189852">
                <a:tc>
                  <a:txBody>
                    <a:bodyPr/>
                    <a:lstStyle/>
                    <a:p>
                      <a:pPr marL="0" algn="r" defTabSz="914400" rtl="0" eaLnBrk="1" fontAlgn="b" latinLnBrk="0" hangingPunct="1">
                        <a:lnSpc>
                          <a:spcPts val="1040"/>
                        </a:lnSpc>
                      </a:pPr>
                      <a:r>
                        <a:rPr lang="en-US" sz="1400" b="1" u="none" strike="noStrike" kern="1200">
                          <a:solidFill>
                            <a:schemeClr val="tx1"/>
                          </a:solidFill>
                          <a:effectLst/>
                          <a:latin typeface="+mn-lt"/>
                          <a:ea typeface="+mn-ea"/>
                          <a:cs typeface="+mn-cs"/>
                        </a:rPr>
                        <a:t>Lack of skilled talent</a:t>
                      </a:r>
                    </a:p>
                  </a:txBody>
                  <a:tcPr marL="9525" marR="9525" marT="9525" marB="0" anchor="b">
                    <a:noFill/>
                  </a:tcPr>
                </a:tc>
                <a:extLst>
                  <a:ext uri="{0D108BD9-81ED-4DB2-BD59-A6C34878D82A}">
                    <a16:rowId xmlns:a16="http://schemas.microsoft.com/office/drawing/2014/main" val="3416038574"/>
                  </a:ext>
                </a:extLst>
              </a:tr>
              <a:tr h="189852">
                <a:tc>
                  <a:txBody>
                    <a:bodyPr/>
                    <a:lstStyle/>
                    <a:p>
                      <a:pPr marL="0" algn="r" defTabSz="914400" rtl="0" eaLnBrk="1" fontAlgn="b" latinLnBrk="0" hangingPunct="1">
                        <a:lnSpc>
                          <a:spcPts val="1040"/>
                        </a:lnSpc>
                      </a:pPr>
                      <a:r>
                        <a:rPr lang="en-US" sz="950" b="0" u="none" strike="noStrike" kern="1200">
                          <a:solidFill>
                            <a:schemeClr val="tx1"/>
                          </a:solidFill>
                          <a:effectLst/>
                          <a:latin typeface="+mn-lt"/>
                          <a:ea typeface="+mn-ea"/>
                          <a:cs typeface="+mn-cs"/>
                        </a:rPr>
                        <a:t>Cost required to implement</a:t>
                      </a:r>
                    </a:p>
                  </a:txBody>
                  <a:tcPr marL="9525" marR="9525" marT="9525" marB="0" anchor="b">
                    <a:noFill/>
                  </a:tcPr>
                </a:tc>
                <a:extLst>
                  <a:ext uri="{0D108BD9-81ED-4DB2-BD59-A6C34878D82A}">
                    <a16:rowId xmlns:a16="http://schemas.microsoft.com/office/drawing/2014/main" val="3870966904"/>
                  </a:ext>
                </a:extLst>
              </a:tr>
              <a:tr h="189852">
                <a:tc>
                  <a:txBody>
                    <a:bodyPr/>
                    <a:lstStyle/>
                    <a:p>
                      <a:pPr marL="0" algn="r" defTabSz="914400" rtl="0" eaLnBrk="1" fontAlgn="b" latinLnBrk="0" hangingPunct="1">
                        <a:lnSpc>
                          <a:spcPts val="1040"/>
                        </a:lnSpc>
                      </a:pPr>
                      <a:r>
                        <a:rPr lang="en-US" sz="950" b="0" u="none" strike="noStrike" kern="1200">
                          <a:solidFill>
                            <a:schemeClr val="tx1"/>
                          </a:solidFill>
                          <a:effectLst/>
                          <a:latin typeface="+mn-lt"/>
                          <a:ea typeface="+mn-ea"/>
                          <a:cs typeface="+mn-cs"/>
                        </a:rPr>
                        <a:t>Complexity of system integration</a:t>
                      </a:r>
                    </a:p>
                  </a:txBody>
                  <a:tcPr marL="9525" marR="9525" marT="9525" marB="0" anchor="b">
                    <a:noFill/>
                  </a:tcPr>
                </a:tc>
                <a:extLst>
                  <a:ext uri="{0D108BD9-81ED-4DB2-BD59-A6C34878D82A}">
                    <a16:rowId xmlns:a16="http://schemas.microsoft.com/office/drawing/2014/main" val="457461352"/>
                  </a:ext>
                </a:extLst>
              </a:tr>
              <a:tr h="189852">
                <a:tc>
                  <a:txBody>
                    <a:bodyPr/>
                    <a:lstStyle/>
                    <a:p>
                      <a:pPr marL="0" algn="r" defTabSz="914400" rtl="0" eaLnBrk="1" fontAlgn="b" latinLnBrk="0" hangingPunct="1">
                        <a:lnSpc>
                          <a:spcPts val="1040"/>
                        </a:lnSpc>
                      </a:pPr>
                      <a:r>
                        <a:rPr lang="en-US" sz="950" b="0" u="none" strike="noStrike" kern="1200">
                          <a:solidFill>
                            <a:schemeClr val="tx1"/>
                          </a:solidFill>
                          <a:effectLst/>
                          <a:latin typeface="+mn-lt"/>
                          <a:ea typeface="+mn-ea"/>
                          <a:cs typeface="+mn-cs"/>
                        </a:rPr>
                        <a:t>Lack of technical expertise</a:t>
                      </a:r>
                    </a:p>
                  </a:txBody>
                  <a:tcPr marL="9525" marR="9525" marT="9525" marB="0" anchor="b">
                    <a:noFill/>
                  </a:tcPr>
                </a:tc>
                <a:extLst>
                  <a:ext uri="{0D108BD9-81ED-4DB2-BD59-A6C34878D82A}">
                    <a16:rowId xmlns:a16="http://schemas.microsoft.com/office/drawing/2014/main" val="1289033598"/>
                  </a:ext>
                </a:extLst>
              </a:tr>
              <a:tr h="189852">
                <a:tc>
                  <a:txBody>
                    <a:bodyPr/>
                    <a:lstStyle/>
                    <a:p>
                      <a:pPr marL="0" algn="r" defTabSz="914400" rtl="0" eaLnBrk="1" fontAlgn="b" latinLnBrk="0" hangingPunct="1">
                        <a:lnSpc>
                          <a:spcPts val="1040"/>
                        </a:lnSpc>
                      </a:pPr>
                      <a:r>
                        <a:rPr lang="en-US" sz="950" b="0" u="none" strike="noStrike" kern="1200">
                          <a:solidFill>
                            <a:schemeClr val="tx1"/>
                          </a:solidFill>
                          <a:effectLst/>
                          <a:latin typeface="+mn-lt"/>
                          <a:ea typeface="+mn-ea"/>
                          <a:cs typeface="+mn-cs"/>
                        </a:rPr>
                        <a:t>Time required to implement</a:t>
                      </a:r>
                    </a:p>
                  </a:txBody>
                  <a:tcPr marL="9525" marR="9525" marT="9525" marB="0" anchor="b">
                    <a:noFill/>
                  </a:tcPr>
                </a:tc>
                <a:extLst>
                  <a:ext uri="{0D108BD9-81ED-4DB2-BD59-A6C34878D82A}">
                    <a16:rowId xmlns:a16="http://schemas.microsoft.com/office/drawing/2014/main" val="1751819715"/>
                  </a:ext>
                </a:extLst>
              </a:tr>
              <a:tr h="189852">
                <a:tc>
                  <a:txBody>
                    <a:bodyPr/>
                    <a:lstStyle/>
                    <a:p>
                      <a:pPr marL="0" algn="r" defTabSz="914400" rtl="0" eaLnBrk="1" fontAlgn="b" latinLnBrk="0" hangingPunct="1">
                        <a:lnSpc>
                          <a:spcPts val="1040"/>
                        </a:lnSpc>
                      </a:pPr>
                      <a:r>
                        <a:rPr lang="en-US" sz="950" b="0" u="none" strike="noStrike" kern="1200">
                          <a:solidFill>
                            <a:schemeClr val="tx1"/>
                          </a:solidFill>
                          <a:effectLst/>
                          <a:latin typeface="+mn-lt"/>
                          <a:ea typeface="+mn-ea"/>
                          <a:cs typeface="+mn-cs"/>
                        </a:rPr>
                        <a:t>Lack of clear investment benefits (return on investment)</a:t>
                      </a:r>
                    </a:p>
                  </a:txBody>
                  <a:tcPr marL="9525" marR="9525" marT="9525" marB="0" anchor="b">
                    <a:noFill/>
                  </a:tcPr>
                </a:tc>
                <a:extLst>
                  <a:ext uri="{0D108BD9-81ED-4DB2-BD59-A6C34878D82A}">
                    <a16:rowId xmlns:a16="http://schemas.microsoft.com/office/drawing/2014/main" val="2190768560"/>
                  </a:ext>
                </a:extLst>
              </a:tr>
              <a:tr h="189852">
                <a:tc>
                  <a:txBody>
                    <a:bodyPr/>
                    <a:lstStyle/>
                    <a:p>
                      <a:pPr marL="0" algn="r" defTabSz="914400" rtl="0" eaLnBrk="1" fontAlgn="b" latinLnBrk="0" hangingPunct="1">
                        <a:lnSpc>
                          <a:spcPts val="1040"/>
                        </a:lnSpc>
                      </a:pPr>
                      <a:r>
                        <a:rPr lang="en-US" sz="950" b="0" u="none" strike="noStrike" kern="1200">
                          <a:solidFill>
                            <a:schemeClr val="tx1"/>
                          </a:solidFill>
                          <a:effectLst/>
                          <a:latin typeface="+mn-lt"/>
                          <a:ea typeface="+mn-ea"/>
                          <a:cs typeface="+mn-cs"/>
                        </a:rPr>
                        <a:t>Lack of time to invest in initiatives</a:t>
                      </a:r>
                    </a:p>
                  </a:txBody>
                  <a:tcPr marL="9525" marR="9525" marT="9525" marB="0" anchor="b">
                    <a:noFill/>
                  </a:tcPr>
                </a:tc>
                <a:extLst>
                  <a:ext uri="{0D108BD9-81ED-4DB2-BD59-A6C34878D82A}">
                    <a16:rowId xmlns:a16="http://schemas.microsoft.com/office/drawing/2014/main" val="1200371259"/>
                  </a:ext>
                </a:extLst>
              </a:tr>
              <a:tr h="189852">
                <a:tc>
                  <a:txBody>
                    <a:bodyPr/>
                    <a:lstStyle/>
                    <a:p>
                      <a:pPr marL="0" algn="r" defTabSz="914400" rtl="0" eaLnBrk="1" fontAlgn="b" latinLnBrk="0" hangingPunct="1">
                        <a:lnSpc>
                          <a:spcPts val="1040"/>
                        </a:lnSpc>
                      </a:pPr>
                      <a:r>
                        <a:rPr lang="en-US" sz="950" b="0" u="none" strike="noStrike" kern="1200">
                          <a:solidFill>
                            <a:schemeClr val="tx1"/>
                          </a:solidFill>
                          <a:effectLst/>
                          <a:latin typeface="+mn-lt"/>
                          <a:ea typeface="+mn-ea"/>
                          <a:cs typeface="+mn-cs"/>
                        </a:rPr>
                        <a:t>Lack of willingness to abandon legacy/standard tools and technologies</a:t>
                      </a:r>
                    </a:p>
                  </a:txBody>
                  <a:tcPr marL="9525" marR="9525" marT="9525" marB="0" anchor="b">
                    <a:noFill/>
                  </a:tcPr>
                </a:tc>
                <a:extLst>
                  <a:ext uri="{0D108BD9-81ED-4DB2-BD59-A6C34878D82A}">
                    <a16:rowId xmlns:a16="http://schemas.microsoft.com/office/drawing/2014/main" val="1777560482"/>
                  </a:ext>
                </a:extLst>
              </a:tr>
              <a:tr h="189852">
                <a:tc>
                  <a:txBody>
                    <a:bodyPr/>
                    <a:lstStyle/>
                    <a:p>
                      <a:pPr marL="0" algn="r" defTabSz="914400" rtl="0" eaLnBrk="1" fontAlgn="b" latinLnBrk="0" hangingPunct="1">
                        <a:lnSpc>
                          <a:spcPts val="1040"/>
                        </a:lnSpc>
                      </a:pPr>
                      <a:r>
                        <a:rPr lang="en-US" sz="950" b="0" u="none" strike="noStrike" kern="1200">
                          <a:solidFill>
                            <a:schemeClr val="tx1"/>
                          </a:solidFill>
                          <a:effectLst/>
                          <a:latin typeface="+mn-lt"/>
                          <a:ea typeface="+mn-ea"/>
                          <a:cs typeface="+mn-cs"/>
                        </a:rPr>
                        <a:t>Lack of connection between technology and business strategy</a:t>
                      </a:r>
                    </a:p>
                  </a:txBody>
                  <a:tcPr marL="9525" marR="9525" marT="9525" marB="0" anchor="b">
                    <a:noFill/>
                  </a:tcPr>
                </a:tc>
                <a:extLst>
                  <a:ext uri="{0D108BD9-81ED-4DB2-BD59-A6C34878D82A}">
                    <a16:rowId xmlns:a16="http://schemas.microsoft.com/office/drawing/2014/main" val="992780372"/>
                  </a:ext>
                </a:extLst>
              </a:tr>
              <a:tr h="189852">
                <a:tc>
                  <a:txBody>
                    <a:bodyPr/>
                    <a:lstStyle/>
                    <a:p>
                      <a:pPr marL="0" algn="r" defTabSz="914400" rtl="0" eaLnBrk="1" fontAlgn="b" latinLnBrk="0" hangingPunct="1">
                        <a:lnSpc>
                          <a:spcPts val="1040"/>
                        </a:lnSpc>
                      </a:pPr>
                      <a:r>
                        <a:rPr lang="en-US" sz="950" b="0" u="none" strike="noStrike" kern="1200">
                          <a:solidFill>
                            <a:schemeClr val="tx1"/>
                          </a:solidFill>
                          <a:effectLst/>
                          <a:latin typeface="+mn-lt"/>
                          <a:ea typeface="+mn-ea"/>
                          <a:cs typeface="+mn-cs"/>
                        </a:rPr>
                        <a:t>Lack of clear implementation path to follow</a:t>
                      </a:r>
                    </a:p>
                  </a:txBody>
                  <a:tcPr marL="9525" marR="9525" marT="9525" marB="0" anchor="b">
                    <a:noFill/>
                  </a:tcPr>
                </a:tc>
                <a:extLst>
                  <a:ext uri="{0D108BD9-81ED-4DB2-BD59-A6C34878D82A}">
                    <a16:rowId xmlns:a16="http://schemas.microsoft.com/office/drawing/2014/main" val="4230833483"/>
                  </a:ext>
                </a:extLst>
              </a:tr>
              <a:tr h="189852">
                <a:tc>
                  <a:txBody>
                    <a:bodyPr/>
                    <a:lstStyle/>
                    <a:p>
                      <a:pPr marL="0" algn="r" defTabSz="914400" rtl="0" eaLnBrk="1" fontAlgn="b" latinLnBrk="0" hangingPunct="1">
                        <a:lnSpc>
                          <a:spcPts val="1040"/>
                        </a:lnSpc>
                      </a:pPr>
                      <a:r>
                        <a:rPr lang="en-US" sz="950" b="0" u="none" strike="noStrike" kern="1200">
                          <a:solidFill>
                            <a:schemeClr val="tx1"/>
                          </a:solidFill>
                          <a:effectLst/>
                          <a:latin typeface="+mn-lt"/>
                          <a:ea typeface="+mn-ea"/>
                          <a:cs typeface="+mn-cs"/>
                        </a:rPr>
                        <a:t>Lack of willingness to change how we work</a:t>
                      </a:r>
                    </a:p>
                  </a:txBody>
                  <a:tcPr marL="9525" marR="9525" marT="9525" marB="0" anchor="b">
                    <a:noFill/>
                  </a:tcPr>
                </a:tc>
                <a:extLst>
                  <a:ext uri="{0D108BD9-81ED-4DB2-BD59-A6C34878D82A}">
                    <a16:rowId xmlns:a16="http://schemas.microsoft.com/office/drawing/2014/main" val="4271652776"/>
                  </a:ext>
                </a:extLst>
              </a:tr>
              <a:tr h="189852">
                <a:tc>
                  <a:txBody>
                    <a:bodyPr/>
                    <a:lstStyle/>
                    <a:p>
                      <a:pPr marL="0" algn="r" defTabSz="914400" rtl="0" eaLnBrk="1" fontAlgn="b" latinLnBrk="0" hangingPunct="1">
                        <a:lnSpc>
                          <a:spcPts val="1040"/>
                        </a:lnSpc>
                      </a:pPr>
                      <a:r>
                        <a:rPr lang="en-US" sz="950" b="0" u="none" strike="noStrike" kern="1200">
                          <a:solidFill>
                            <a:schemeClr val="tx1"/>
                          </a:solidFill>
                          <a:effectLst/>
                          <a:latin typeface="+mn-lt"/>
                          <a:ea typeface="+mn-ea"/>
                          <a:cs typeface="+mn-cs"/>
                        </a:rPr>
                        <a:t>Cybersecurity</a:t>
                      </a:r>
                    </a:p>
                  </a:txBody>
                  <a:tcPr marL="9525" marR="9525" marT="9525" marB="0" anchor="b">
                    <a:noFill/>
                  </a:tcPr>
                </a:tc>
                <a:extLst>
                  <a:ext uri="{0D108BD9-81ED-4DB2-BD59-A6C34878D82A}">
                    <a16:rowId xmlns:a16="http://schemas.microsoft.com/office/drawing/2014/main" val="2653740823"/>
                  </a:ext>
                </a:extLst>
              </a:tr>
              <a:tr h="189852">
                <a:tc>
                  <a:txBody>
                    <a:bodyPr/>
                    <a:lstStyle/>
                    <a:p>
                      <a:pPr marL="0" algn="r" defTabSz="914400" rtl="0" eaLnBrk="1" fontAlgn="b" latinLnBrk="0" hangingPunct="1">
                        <a:lnSpc>
                          <a:spcPts val="1040"/>
                        </a:lnSpc>
                      </a:pPr>
                      <a:r>
                        <a:rPr lang="en-US" sz="950" b="0" u="none" strike="noStrike" kern="1200">
                          <a:solidFill>
                            <a:schemeClr val="tx1"/>
                          </a:solidFill>
                          <a:effectLst/>
                          <a:latin typeface="+mn-lt"/>
                          <a:ea typeface="+mn-ea"/>
                          <a:cs typeface="+mn-cs"/>
                        </a:rPr>
                        <a:t>Lack of executive leadership support</a:t>
                      </a:r>
                    </a:p>
                  </a:txBody>
                  <a:tcPr marL="9525" marR="9525" marT="9525" marB="0" anchor="b">
                    <a:noFill/>
                  </a:tcPr>
                </a:tc>
                <a:extLst>
                  <a:ext uri="{0D108BD9-81ED-4DB2-BD59-A6C34878D82A}">
                    <a16:rowId xmlns:a16="http://schemas.microsoft.com/office/drawing/2014/main" val="1794944650"/>
                  </a:ext>
                </a:extLst>
              </a:tr>
              <a:tr h="189852">
                <a:tc>
                  <a:txBody>
                    <a:bodyPr/>
                    <a:lstStyle/>
                    <a:p>
                      <a:pPr marL="0" algn="r" defTabSz="914400" rtl="0" eaLnBrk="1" fontAlgn="b" latinLnBrk="0" hangingPunct="1">
                        <a:lnSpc>
                          <a:spcPts val="1040"/>
                        </a:lnSpc>
                      </a:pPr>
                      <a:r>
                        <a:rPr lang="en-US" sz="950" b="0" u="none" strike="noStrike" kern="1200">
                          <a:solidFill>
                            <a:schemeClr val="tx1"/>
                          </a:solidFill>
                          <a:effectLst/>
                          <a:latin typeface="+mn-lt"/>
                          <a:ea typeface="+mn-ea"/>
                          <a:cs typeface="+mn-cs"/>
                        </a:rPr>
                        <a:t>Uncertain about the benefits</a:t>
                      </a:r>
                    </a:p>
                  </a:txBody>
                  <a:tcPr marL="9525" marR="9525" marT="9525" marB="0" anchor="b">
                    <a:noFill/>
                  </a:tcPr>
                </a:tc>
                <a:extLst>
                  <a:ext uri="{0D108BD9-81ED-4DB2-BD59-A6C34878D82A}">
                    <a16:rowId xmlns:a16="http://schemas.microsoft.com/office/drawing/2014/main" val="4195903601"/>
                  </a:ext>
                </a:extLst>
              </a:tr>
              <a:tr h="189852">
                <a:tc>
                  <a:txBody>
                    <a:bodyPr/>
                    <a:lstStyle/>
                    <a:p>
                      <a:pPr marL="0" algn="r" defTabSz="914400" rtl="0" eaLnBrk="1" fontAlgn="b" latinLnBrk="0" hangingPunct="1">
                        <a:lnSpc>
                          <a:spcPts val="1040"/>
                        </a:lnSpc>
                      </a:pPr>
                      <a:r>
                        <a:rPr lang="en-US" sz="950" b="0" u="none" strike="noStrike" kern="1200">
                          <a:solidFill>
                            <a:schemeClr val="tx1"/>
                          </a:solidFill>
                          <a:effectLst/>
                          <a:latin typeface="+mn-lt"/>
                          <a:ea typeface="+mn-ea"/>
                          <a:cs typeface="+mn-cs"/>
                        </a:rPr>
                        <a:t>Not a top priority for our company</a:t>
                      </a:r>
                    </a:p>
                  </a:txBody>
                  <a:tcPr marL="9525" marR="9525" marT="9525" marB="0" anchor="b">
                    <a:noFill/>
                  </a:tcPr>
                </a:tc>
                <a:extLst>
                  <a:ext uri="{0D108BD9-81ED-4DB2-BD59-A6C34878D82A}">
                    <a16:rowId xmlns:a16="http://schemas.microsoft.com/office/drawing/2014/main" val="2966454878"/>
                  </a:ext>
                </a:extLst>
              </a:tr>
              <a:tr h="189852">
                <a:tc>
                  <a:txBody>
                    <a:bodyPr/>
                    <a:lstStyle/>
                    <a:p>
                      <a:pPr marL="0" algn="r" defTabSz="914400" rtl="0" eaLnBrk="1" fontAlgn="b" latinLnBrk="0" hangingPunct="1">
                        <a:lnSpc>
                          <a:spcPts val="1040"/>
                        </a:lnSpc>
                      </a:pPr>
                      <a:r>
                        <a:rPr lang="en-US" sz="950" b="0" u="none" strike="noStrike" kern="1200">
                          <a:solidFill>
                            <a:schemeClr val="tx1"/>
                          </a:solidFill>
                          <a:effectLst/>
                          <a:latin typeface="+mn-lt"/>
                          <a:ea typeface="+mn-ea"/>
                          <a:cs typeface="+mn-cs"/>
                        </a:rPr>
                        <a:t>Lack of data from which to make decision</a:t>
                      </a:r>
                    </a:p>
                  </a:txBody>
                  <a:tcPr marL="9525" marR="9525" marT="9525" marB="0" anchor="b">
                    <a:noFill/>
                  </a:tcPr>
                </a:tc>
                <a:extLst>
                  <a:ext uri="{0D108BD9-81ED-4DB2-BD59-A6C34878D82A}">
                    <a16:rowId xmlns:a16="http://schemas.microsoft.com/office/drawing/2014/main" val="4282271934"/>
                  </a:ext>
                </a:extLst>
              </a:tr>
              <a:tr h="189852">
                <a:tc>
                  <a:txBody>
                    <a:bodyPr/>
                    <a:lstStyle/>
                    <a:p>
                      <a:pPr marL="0" algn="r" defTabSz="914400" rtl="0" eaLnBrk="1" fontAlgn="b" latinLnBrk="0" hangingPunct="1">
                        <a:lnSpc>
                          <a:spcPts val="1040"/>
                        </a:lnSpc>
                      </a:pPr>
                      <a:r>
                        <a:rPr lang="en-US" sz="950" b="0" u="none" strike="noStrike" kern="1200">
                          <a:solidFill>
                            <a:schemeClr val="tx1"/>
                          </a:solidFill>
                          <a:effectLst/>
                          <a:latin typeface="+mn-lt"/>
                          <a:ea typeface="+mn-ea"/>
                          <a:cs typeface="+mn-cs"/>
                        </a:rPr>
                        <a:t>Lack of big data models</a:t>
                      </a:r>
                    </a:p>
                  </a:txBody>
                  <a:tcPr marL="9525" marR="9525" marT="9525" marB="0" anchor="b">
                    <a:noFill/>
                  </a:tcPr>
                </a:tc>
                <a:extLst>
                  <a:ext uri="{0D108BD9-81ED-4DB2-BD59-A6C34878D82A}">
                    <a16:rowId xmlns:a16="http://schemas.microsoft.com/office/drawing/2014/main" val="872875824"/>
                  </a:ext>
                </a:extLst>
              </a:tr>
              <a:tr h="189852">
                <a:tc>
                  <a:txBody>
                    <a:bodyPr/>
                    <a:lstStyle/>
                    <a:p>
                      <a:pPr marL="0" algn="r" defTabSz="914400" rtl="0" eaLnBrk="1" fontAlgn="b" latinLnBrk="0" hangingPunct="1">
                        <a:lnSpc>
                          <a:spcPts val="1040"/>
                        </a:lnSpc>
                      </a:pPr>
                      <a:r>
                        <a:rPr lang="en-US" sz="950" b="0" u="none" strike="noStrike" kern="1200">
                          <a:solidFill>
                            <a:schemeClr val="tx1"/>
                          </a:solidFill>
                          <a:effectLst/>
                          <a:latin typeface="+mn-lt"/>
                          <a:ea typeface="+mn-ea"/>
                          <a:cs typeface="+mn-cs"/>
                        </a:rPr>
                        <a:t>Requires a new plan for data governance and data access rights</a:t>
                      </a:r>
                    </a:p>
                  </a:txBody>
                  <a:tcPr marL="9525" marR="9525" marT="9525" marB="0" anchor="b">
                    <a:noFill/>
                  </a:tcPr>
                </a:tc>
                <a:extLst>
                  <a:ext uri="{0D108BD9-81ED-4DB2-BD59-A6C34878D82A}">
                    <a16:rowId xmlns:a16="http://schemas.microsoft.com/office/drawing/2014/main" val="1428319278"/>
                  </a:ext>
                </a:extLst>
              </a:tr>
              <a:tr h="189852">
                <a:tc>
                  <a:txBody>
                    <a:bodyPr/>
                    <a:lstStyle/>
                    <a:p>
                      <a:pPr marL="0" algn="r" defTabSz="914400" rtl="0" eaLnBrk="1" fontAlgn="b" latinLnBrk="0" hangingPunct="1">
                        <a:lnSpc>
                          <a:spcPts val="1040"/>
                        </a:lnSpc>
                      </a:pPr>
                      <a:r>
                        <a:rPr lang="en-US" sz="950" b="0" u="none" strike="noStrike" kern="1200">
                          <a:solidFill>
                            <a:schemeClr val="tx1"/>
                          </a:solidFill>
                          <a:effectLst/>
                          <a:latin typeface="+mn-lt"/>
                          <a:ea typeface="+mn-ea"/>
                          <a:cs typeface="+mn-cs"/>
                        </a:rPr>
                        <a:t>None of the above/NA</a:t>
                      </a:r>
                    </a:p>
                  </a:txBody>
                  <a:tcPr marL="9525" marR="9525" marT="9525" marB="0" anchor="b">
                    <a:noFill/>
                  </a:tcPr>
                </a:tc>
                <a:extLst>
                  <a:ext uri="{0D108BD9-81ED-4DB2-BD59-A6C34878D82A}">
                    <a16:rowId xmlns:a16="http://schemas.microsoft.com/office/drawing/2014/main" val="1974281997"/>
                  </a:ext>
                </a:extLst>
              </a:tr>
              <a:tr h="189852">
                <a:tc>
                  <a:txBody>
                    <a:bodyPr/>
                    <a:lstStyle/>
                    <a:p>
                      <a:pPr marL="0" algn="r" defTabSz="914400" rtl="0" eaLnBrk="1" fontAlgn="b" latinLnBrk="0" hangingPunct="1">
                        <a:lnSpc>
                          <a:spcPts val="1040"/>
                        </a:lnSpc>
                      </a:pPr>
                      <a:r>
                        <a:rPr lang="en-US" sz="950" b="0" u="none" strike="noStrike" kern="1200" dirty="0">
                          <a:solidFill>
                            <a:schemeClr val="tx1"/>
                          </a:solidFill>
                          <a:effectLst/>
                          <a:latin typeface="+mn-lt"/>
                          <a:ea typeface="+mn-ea"/>
                          <a:cs typeface="+mn-cs"/>
                        </a:rPr>
                        <a:t>Other</a:t>
                      </a:r>
                    </a:p>
                  </a:txBody>
                  <a:tcPr marL="9525" marR="9525" marT="9525" marB="0" anchor="b">
                    <a:noFill/>
                  </a:tcPr>
                </a:tc>
                <a:extLst>
                  <a:ext uri="{0D108BD9-81ED-4DB2-BD59-A6C34878D82A}">
                    <a16:rowId xmlns:a16="http://schemas.microsoft.com/office/drawing/2014/main" val="1702419537"/>
                  </a:ext>
                </a:extLst>
              </a:tr>
            </a:tbl>
          </a:graphicData>
        </a:graphic>
      </p:graphicFrame>
      <p:sp>
        <p:nvSpPr>
          <p:cNvPr id="23" name="Speech Bubble: Rectangle with Corners Rounded 5">
            <a:extLst>
              <a:ext uri="{FF2B5EF4-FFF2-40B4-BE49-F238E27FC236}">
                <a16:creationId xmlns:a16="http://schemas.microsoft.com/office/drawing/2014/main" id="{E454DE4E-4D82-504A-A30E-076DA55A3657}"/>
              </a:ext>
            </a:extLst>
          </p:cNvPr>
          <p:cNvSpPr/>
          <p:nvPr/>
        </p:nvSpPr>
        <p:spPr>
          <a:xfrm>
            <a:off x="9076142" y="2402605"/>
            <a:ext cx="4085591" cy="1668754"/>
          </a:xfrm>
          <a:prstGeom prst="parallelogram">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EED3C5B9-BC03-F120-A783-B2E2D835A1B5}"/>
              </a:ext>
            </a:extLst>
          </p:cNvPr>
          <p:cNvSpPr txBox="1"/>
          <p:nvPr/>
        </p:nvSpPr>
        <p:spPr>
          <a:xfrm>
            <a:off x="9556896" y="2504153"/>
            <a:ext cx="2535000" cy="320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Top Challenges </a:t>
            </a:r>
          </a:p>
        </p:txBody>
      </p:sp>
      <p:grpSp>
        <p:nvGrpSpPr>
          <p:cNvPr id="25" name="Group 24">
            <a:extLst>
              <a:ext uri="{FF2B5EF4-FFF2-40B4-BE49-F238E27FC236}">
                <a16:creationId xmlns:a16="http://schemas.microsoft.com/office/drawing/2014/main" id="{2DF3D5C0-171F-7A05-CBAA-E817822FB0A9}"/>
              </a:ext>
            </a:extLst>
          </p:cNvPr>
          <p:cNvGrpSpPr/>
          <p:nvPr/>
        </p:nvGrpSpPr>
        <p:grpSpPr>
          <a:xfrm>
            <a:off x="8798797" y="2575653"/>
            <a:ext cx="758098" cy="789263"/>
            <a:chOff x="10226142" y="2412031"/>
            <a:chExt cx="856809" cy="856809"/>
          </a:xfrm>
        </p:grpSpPr>
        <p:sp>
          <p:nvSpPr>
            <p:cNvPr id="26" name="Oval 25">
              <a:extLst>
                <a:ext uri="{FF2B5EF4-FFF2-40B4-BE49-F238E27FC236}">
                  <a16:creationId xmlns:a16="http://schemas.microsoft.com/office/drawing/2014/main" id="{6CAD52D9-09BC-F0BB-5030-D347F6F5D5AF}"/>
                </a:ext>
              </a:extLst>
            </p:cNvPr>
            <p:cNvSpPr/>
            <p:nvPr/>
          </p:nvSpPr>
          <p:spPr>
            <a:xfrm>
              <a:off x="10226142" y="2412031"/>
              <a:ext cx="856809" cy="856809"/>
            </a:xfrm>
            <a:prstGeom prst="ellipse">
              <a:avLst/>
            </a:prstGeom>
            <a:solidFill>
              <a:schemeClr val="bg1"/>
            </a:solidFill>
            <a:ln>
              <a:noFill/>
            </a:ln>
            <a:effectLst>
              <a:glow rad="82298">
                <a:schemeClr val="bg1">
                  <a:lumMod val="8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 name="Graphic 26">
              <a:extLst>
                <a:ext uri="{FF2B5EF4-FFF2-40B4-BE49-F238E27FC236}">
                  <a16:creationId xmlns:a16="http://schemas.microsoft.com/office/drawing/2014/main" id="{DE0534B7-B3F6-CA3E-FBB3-CEF0271B8DB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0982" y="2456403"/>
              <a:ext cx="743792" cy="743792"/>
            </a:xfrm>
            <a:prstGeom prst="rect">
              <a:avLst/>
            </a:prstGeom>
          </p:spPr>
        </p:pic>
      </p:grpSp>
      <p:sp>
        <p:nvSpPr>
          <p:cNvPr id="6" name="Oval 5">
            <a:extLst>
              <a:ext uri="{FF2B5EF4-FFF2-40B4-BE49-F238E27FC236}">
                <a16:creationId xmlns:a16="http://schemas.microsoft.com/office/drawing/2014/main" id="{38A23E79-B9BB-86A1-8DF1-7FEE7181F6F6}"/>
              </a:ext>
            </a:extLst>
          </p:cNvPr>
          <p:cNvSpPr/>
          <p:nvPr/>
        </p:nvSpPr>
        <p:spPr>
          <a:xfrm>
            <a:off x="9657197" y="2897546"/>
            <a:ext cx="214595" cy="2234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a:ln>
                  <a:noFill/>
                </a:ln>
                <a:solidFill>
                  <a:srgbClr val="9FB520"/>
                </a:solidFill>
                <a:effectLst/>
                <a:uLnTx/>
                <a:uFillTx/>
                <a:latin typeface="Arial" panose="020B0604020202020204"/>
                <a:ea typeface="+mn-ea"/>
                <a:cs typeface="+mn-cs"/>
              </a:rPr>
              <a:t>1</a:t>
            </a:r>
            <a:endParaRPr kumimoji="0" lang="en-US" sz="1000" b="0" i="0" u="none" strike="noStrike" kern="1200" cap="none" spc="0" normalizeH="0" baseline="0" noProof="0">
              <a:ln>
                <a:noFill/>
              </a:ln>
              <a:solidFill>
                <a:srgbClr val="9FB520"/>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0EE0BFF0-92EF-66B5-3207-A3101DC75403}"/>
              </a:ext>
            </a:extLst>
          </p:cNvPr>
          <p:cNvSpPr txBox="1"/>
          <p:nvPr/>
        </p:nvSpPr>
        <p:spPr>
          <a:xfrm>
            <a:off x="9834240" y="2893889"/>
            <a:ext cx="25350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1" i="0" u="none" strike="noStrike" kern="1200" cap="none" spc="0" normalizeH="0" baseline="0" noProof="0">
                <a:ln>
                  <a:noFill/>
                </a:ln>
                <a:solidFill>
                  <a:srgbClr val="32363F"/>
                </a:solidFill>
                <a:effectLst/>
                <a:uLnTx/>
                <a:uFillTx/>
                <a:latin typeface="Arial" panose="020B0604020202020204"/>
                <a:ea typeface="+mn-ea"/>
                <a:cs typeface="+mn-cs"/>
              </a:rPr>
              <a:t>Need for skilled talent</a:t>
            </a:r>
          </a:p>
        </p:txBody>
      </p:sp>
      <p:sp>
        <p:nvSpPr>
          <p:cNvPr id="31" name="TextBox 30">
            <a:extLst>
              <a:ext uri="{FF2B5EF4-FFF2-40B4-BE49-F238E27FC236}">
                <a16:creationId xmlns:a16="http://schemas.microsoft.com/office/drawing/2014/main" id="{E53412E4-B7EF-4D41-5F5A-176C023221B2}"/>
              </a:ext>
            </a:extLst>
          </p:cNvPr>
          <p:cNvSpPr txBox="1"/>
          <p:nvPr/>
        </p:nvSpPr>
        <p:spPr>
          <a:xfrm>
            <a:off x="9834240" y="3189836"/>
            <a:ext cx="2535000" cy="34881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ts val="1000"/>
              </a:lnSpc>
              <a:spcBef>
                <a:spcPts val="0"/>
              </a:spcBef>
              <a:spcAft>
                <a:spcPts val="40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Cost &amp; complexity to </a:t>
            </a:r>
            <a:b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Implement and Integrate</a:t>
            </a:r>
          </a:p>
        </p:txBody>
      </p:sp>
      <p:sp>
        <p:nvSpPr>
          <p:cNvPr id="32" name="Oval 31">
            <a:extLst>
              <a:ext uri="{FF2B5EF4-FFF2-40B4-BE49-F238E27FC236}">
                <a16:creationId xmlns:a16="http://schemas.microsoft.com/office/drawing/2014/main" id="{7C726450-30F5-4221-27D6-EF36420675A9}"/>
              </a:ext>
            </a:extLst>
          </p:cNvPr>
          <p:cNvSpPr/>
          <p:nvPr/>
        </p:nvSpPr>
        <p:spPr>
          <a:xfrm>
            <a:off x="9657197" y="3239535"/>
            <a:ext cx="214595" cy="2234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a:ln>
                  <a:noFill/>
                </a:ln>
                <a:solidFill>
                  <a:srgbClr val="9FB520"/>
                </a:solidFill>
                <a:effectLst/>
                <a:uLnTx/>
                <a:uFillTx/>
                <a:latin typeface="Arial" panose="020B0604020202020204"/>
                <a:ea typeface="+mn-ea"/>
                <a:cs typeface="+mn-cs"/>
              </a:rPr>
              <a:t>2</a:t>
            </a:r>
            <a:endParaRPr kumimoji="0" lang="en-US" sz="1000" b="0" i="0" u="none" strike="noStrike" kern="1200" cap="none" spc="0" normalizeH="0" baseline="0" noProof="0">
              <a:ln>
                <a:noFill/>
              </a:ln>
              <a:solidFill>
                <a:srgbClr val="9FB520"/>
              </a:solidFill>
              <a:effectLst/>
              <a:uLnTx/>
              <a:uFillTx/>
              <a:latin typeface="Arial" panose="020B0604020202020204"/>
              <a:ea typeface="+mn-ea"/>
              <a:cs typeface="+mn-cs"/>
            </a:endParaRPr>
          </a:p>
        </p:txBody>
      </p:sp>
      <p:cxnSp>
        <p:nvCxnSpPr>
          <p:cNvPr id="33" name="Straight Connector 32">
            <a:extLst>
              <a:ext uri="{FF2B5EF4-FFF2-40B4-BE49-F238E27FC236}">
                <a16:creationId xmlns:a16="http://schemas.microsoft.com/office/drawing/2014/main" id="{E8E154CB-2E1C-634C-E194-BC6569B9D017}"/>
              </a:ext>
            </a:extLst>
          </p:cNvPr>
          <p:cNvCxnSpPr>
            <a:cxnSpLocks/>
          </p:cNvCxnSpPr>
          <p:nvPr/>
        </p:nvCxnSpPr>
        <p:spPr>
          <a:xfrm>
            <a:off x="9332259" y="2821392"/>
            <a:ext cx="37248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3304D2D-5AAA-D412-06F3-7153FFBE0BEB}"/>
              </a:ext>
            </a:extLst>
          </p:cNvPr>
          <p:cNvSpPr txBox="1"/>
          <p:nvPr/>
        </p:nvSpPr>
        <p:spPr>
          <a:xfrm>
            <a:off x="9834240" y="3536199"/>
            <a:ext cx="2535000" cy="4770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ts val="1000"/>
              </a:lnSpc>
              <a:spcBef>
                <a:spcPts val="0"/>
              </a:spcBef>
              <a:spcAft>
                <a:spcPts val="40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a:ea typeface="+mn-ea"/>
                <a:cs typeface="+mn-cs"/>
              </a:rPr>
              <a:t>Lack of connection between technology and business strategy/benefits</a:t>
            </a: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Oval 29">
            <a:extLst>
              <a:ext uri="{FF2B5EF4-FFF2-40B4-BE49-F238E27FC236}">
                <a16:creationId xmlns:a16="http://schemas.microsoft.com/office/drawing/2014/main" id="{2D7C54C7-89BB-7F3D-1065-DC44F8B63DFB}"/>
              </a:ext>
            </a:extLst>
          </p:cNvPr>
          <p:cNvSpPr/>
          <p:nvPr/>
        </p:nvSpPr>
        <p:spPr>
          <a:xfrm>
            <a:off x="9657197" y="3583282"/>
            <a:ext cx="214595" cy="2234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a:ln>
                  <a:noFill/>
                </a:ln>
                <a:solidFill>
                  <a:srgbClr val="9FB520"/>
                </a:solidFill>
                <a:effectLst/>
                <a:uLnTx/>
                <a:uFillTx/>
                <a:latin typeface="Arial" panose="020B0604020202020204"/>
                <a:ea typeface="+mn-ea"/>
                <a:cs typeface="Arial"/>
              </a:rPr>
              <a:t>3</a:t>
            </a:r>
          </a:p>
        </p:txBody>
      </p:sp>
      <p:sp>
        <p:nvSpPr>
          <p:cNvPr id="35" name="TextBox 34">
            <a:extLst>
              <a:ext uri="{FF2B5EF4-FFF2-40B4-BE49-F238E27FC236}">
                <a16:creationId xmlns:a16="http://schemas.microsoft.com/office/drawing/2014/main" id="{6532EBC3-DAAC-1FB6-4874-50088A8C4205}"/>
              </a:ext>
            </a:extLst>
          </p:cNvPr>
          <p:cNvSpPr txBox="1"/>
          <p:nvPr/>
        </p:nvSpPr>
        <p:spPr>
          <a:xfrm>
            <a:off x="101080" y="6193928"/>
            <a:ext cx="8836075" cy="24622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2363F"/>
                </a:solidFill>
                <a:effectLst/>
                <a:uLnTx/>
                <a:uFillTx/>
                <a:latin typeface="Arial" panose="020B0604020202020204" pitchFamily="34" charset="0"/>
                <a:ea typeface="+mn-ea"/>
                <a:cs typeface="Arial" panose="020B0604020202020204" pitchFamily="34" charset="0"/>
              </a:rPr>
              <a:t>Source:  CESMII and SME Smart Manufacturing Survey May 2022</a:t>
            </a:r>
            <a:endParaRPr kumimoji="0" lang="en-US" sz="1000" b="0" i="1" u="none" strike="noStrike" kern="1200" cap="none" spc="0" normalizeH="0" baseline="0" noProof="0">
              <a:ln>
                <a:noFill/>
              </a:ln>
              <a:solidFill>
                <a:srgbClr val="32363F"/>
              </a:solidFill>
              <a:effectLst/>
              <a:uLnTx/>
              <a:uFillTx/>
              <a:latin typeface="Arial" panose="020B0604020202020204" pitchFamily="34" charset="0"/>
              <a:ea typeface="+mn-ea"/>
              <a:cs typeface="Arial" panose="020B0604020202020204" pitchFamily="34" charset="0"/>
            </a:endParaRPr>
          </a:p>
        </p:txBody>
      </p:sp>
      <p:sp>
        <p:nvSpPr>
          <p:cNvPr id="3" name="Slide Number Placeholder 5">
            <a:extLst>
              <a:ext uri="{FF2B5EF4-FFF2-40B4-BE49-F238E27FC236}">
                <a16:creationId xmlns:a16="http://schemas.microsoft.com/office/drawing/2014/main" id="{9212BA47-9BD3-4726-D3A0-E154F5C39E2F}"/>
              </a:ext>
            </a:extLst>
          </p:cNvPr>
          <p:cNvSpPr txBox="1">
            <a:spLocks/>
          </p:cNvSpPr>
          <p:nvPr/>
        </p:nvSpPr>
        <p:spPr>
          <a:xfrm>
            <a:off x="283015" y="6528338"/>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hlinkClick r:id="rId6">
                  <a:extLst>
                    <a:ext uri="{A12FA001-AC4F-418D-AE19-62706E023703}">
                      <ahyp:hlinkClr xmlns:ahyp="http://schemas.microsoft.com/office/drawing/2018/hyperlinkcolor" val="tx"/>
                    </a:ext>
                  </a:extLst>
                </a:hlinkClick>
              </a:rPr>
              <a:t>http://www.cesmii.org/education</a:t>
            </a: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9381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25C2A5-A2A1-2454-9F55-1A2503EC70CE}"/>
              </a:ext>
            </a:extLst>
          </p:cNvPr>
          <p:cNvSpPr>
            <a:spLocks noGrp="1"/>
          </p:cNvSpPr>
          <p:nvPr>
            <p:ph type="title"/>
          </p:nvPr>
        </p:nvSpPr>
        <p:spPr>
          <a:xfrm>
            <a:off x="0" y="1"/>
            <a:ext cx="12192000" cy="1023869"/>
          </a:xfrm>
        </p:spPr>
        <p:txBody>
          <a:bodyPr>
            <a:normAutofit/>
          </a:bodyPr>
          <a:lstStyle/>
          <a:p>
            <a:r>
              <a:rPr lang="en-US" i="0" dirty="0">
                <a:solidFill>
                  <a:srgbClr val="002856"/>
                </a:solidFill>
                <a:effectLst/>
                <a:latin typeface="+mj-lt"/>
              </a:rPr>
              <a:t>Manufacturers </a:t>
            </a:r>
            <a:r>
              <a:rPr lang="en-US" i="0" dirty="0">
                <a:solidFill>
                  <a:srgbClr val="1D8BDD"/>
                </a:solidFill>
                <a:effectLst/>
                <a:latin typeface="+mj-lt"/>
              </a:rPr>
              <a:t>Lack Skilled Workers </a:t>
            </a:r>
            <a:r>
              <a:rPr lang="en-US" i="0" dirty="0">
                <a:solidFill>
                  <a:srgbClr val="002856"/>
                </a:solidFill>
                <a:effectLst/>
                <a:latin typeface="+mj-lt"/>
              </a:rPr>
              <a:t>for SM </a:t>
            </a:r>
            <a:endParaRPr lang="en-US" dirty="0">
              <a:latin typeface="+mj-lt"/>
            </a:endParaRPr>
          </a:p>
        </p:txBody>
      </p:sp>
      <p:sp>
        <p:nvSpPr>
          <p:cNvPr id="2" name="Slide Number Placeholder 1">
            <a:extLst>
              <a:ext uri="{FF2B5EF4-FFF2-40B4-BE49-F238E27FC236}">
                <a16:creationId xmlns:a16="http://schemas.microsoft.com/office/drawing/2014/main" id="{AFB4659C-2E42-0F1B-558A-5A0757203D9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58575A">
                  <a:lumMod val="40000"/>
                  <a:lumOff val="60000"/>
                </a:srgbClr>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0C12354D-7D7A-C6ED-5D4C-FA4BF78E8FD0}"/>
              </a:ext>
            </a:extLst>
          </p:cNvPr>
          <p:cNvSpPr txBox="1"/>
          <p:nvPr/>
        </p:nvSpPr>
        <p:spPr>
          <a:xfrm>
            <a:off x="753533" y="1371600"/>
            <a:ext cx="10828867"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j-lt"/>
                <a:ea typeface="+mn-ea"/>
                <a:cs typeface="+mn-cs"/>
              </a:rPr>
              <a:t>Manufacturers around the world are under pressure to bring their factory workforce into the 21st century, yet 57% of manufacturing leaders say that their organization lacks skilled workers to support </a:t>
            </a:r>
            <a:r>
              <a:rPr kumimoji="0" lang="en-US" sz="1800" b="0" i="0" u="none" strike="noStrike" kern="1200" cap="none" spc="0" normalizeH="0" baseline="0" noProof="0" dirty="0">
                <a:ln>
                  <a:noFill/>
                </a:ln>
                <a:solidFill>
                  <a:srgbClr val="0052D6"/>
                </a:solidFill>
                <a:effectLst/>
                <a:uLnTx/>
                <a:uFillTx/>
                <a:latin typeface="+mj-lt"/>
                <a:ea typeface="+mn-ea"/>
                <a:cs typeface="+mn-cs"/>
                <a:hlinkClick r:id="rId3"/>
              </a:rPr>
              <a:t>digitization plans</a:t>
            </a:r>
            <a:r>
              <a:rPr kumimoji="0" lang="en-US" sz="1800" b="0" i="0" u="none" strike="noStrike" kern="1200" cap="none" spc="0" normalizeH="0" baseline="0" noProof="0" dirty="0">
                <a:ln>
                  <a:noFill/>
                </a:ln>
                <a:solidFill>
                  <a:srgbClr val="000000"/>
                </a:solidFill>
                <a:effectLst/>
                <a:uLnTx/>
                <a:uFillTx/>
                <a:latin typeface="+mj-lt"/>
                <a:ea typeface="+mn-ea"/>
                <a:cs typeface="+mn-cs"/>
              </a:rPr>
              <a:t>, according to a survey by Gartner, Inc.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j-lt"/>
                <a:ea typeface="+mn-ea"/>
                <a:cs typeface="+mn-cs"/>
              </a:rPr>
              <a:t>The 2020 Gartner Smart Manufacturing Strategy and Implementation Trends Survey was conducted online between October and December 2020. In total, 439 respondents were interviewed across North America, Western Europe, and APAC.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j-lt"/>
                <a:ea typeface="+mn-ea"/>
                <a:cs typeface="+mn-cs"/>
              </a:rPr>
              <a:t>“Our survey revealed that manufacturers are currently going through a difficult phase in their digitization journey toward smart manufacturing,” said </a:t>
            </a:r>
            <a:r>
              <a:rPr kumimoji="0" lang="en-US" sz="1800" b="0" i="0" u="none" strike="noStrike" kern="1200" cap="none" spc="0" normalizeH="0" baseline="0" noProof="0" dirty="0">
                <a:ln>
                  <a:noFill/>
                </a:ln>
                <a:solidFill>
                  <a:srgbClr val="0052D6"/>
                </a:solidFill>
                <a:effectLst/>
                <a:uLnTx/>
                <a:uFillTx/>
                <a:latin typeface="+mj-lt"/>
                <a:ea typeface="+mn-ea"/>
                <a:cs typeface="+mn-cs"/>
                <a:hlinkClick r:id="rId4"/>
              </a:rPr>
              <a:t>Simon Jacobson,</a:t>
            </a:r>
            <a:r>
              <a:rPr kumimoji="0" lang="en-US" sz="1800" b="0" i="0" u="none" strike="noStrike" kern="1200" cap="none" spc="0" normalizeH="0" baseline="0" noProof="0" dirty="0">
                <a:ln>
                  <a:noFill/>
                </a:ln>
                <a:solidFill>
                  <a:srgbClr val="000000"/>
                </a:solidFill>
                <a:effectLst/>
                <a:uLnTx/>
                <a:uFillTx/>
                <a:latin typeface="+mj-lt"/>
                <a:ea typeface="+mn-ea"/>
                <a:cs typeface="+mn-cs"/>
              </a:rPr>
              <a:t> vice president analyst, with the Gartner Supply Chain practice. “They accept that changing from a break-fix mentality and culture to a data-driven workforce is a must. However, intuition, efficiency and engagement cannot be sacrificed. New workers might be tech-savvy but lack access to best practices and know-how — and tenured workers might have the knowledge, but not the </a:t>
            </a:r>
            <a:r>
              <a:rPr kumimoji="0" lang="en-US" sz="1800" b="0" i="0" u="none" strike="noStrike" kern="1200" cap="none" spc="0" normalizeH="0" baseline="0" noProof="0" dirty="0">
                <a:ln>
                  <a:noFill/>
                </a:ln>
                <a:solidFill>
                  <a:srgbClr val="0052D6"/>
                </a:solidFill>
                <a:effectLst/>
                <a:uLnTx/>
                <a:uFillTx/>
                <a:latin typeface="+mj-lt"/>
                <a:ea typeface="+mn-ea"/>
                <a:cs typeface="+mn-cs"/>
                <a:hlinkClick r:id="rId5"/>
              </a:rPr>
              <a:t>digital skills</a:t>
            </a:r>
            <a:r>
              <a:rPr kumimoji="0" lang="en-US" sz="1800" b="0" i="0" u="none" strike="noStrike" kern="1200" cap="none" spc="0" normalizeH="0" baseline="0" noProof="0" dirty="0">
                <a:ln>
                  <a:noFill/>
                </a:ln>
                <a:solidFill>
                  <a:srgbClr val="000000"/>
                </a:solidFill>
                <a:effectLst/>
                <a:uLnTx/>
                <a:uFillTx/>
                <a:latin typeface="+mj-lt"/>
                <a:ea typeface="+mn-ea"/>
                <a:cs typeface="+mn-cs"/>
              </a:rPr>
              <a:t>.  A truly connected </a:t>
            </a:r>
            <a:r>
              <a:rPr kumimoji="0" lang="en-US" sz="1800" b="0" i="0" u="none" strike="noStrike" kern="1200" cap="none" spc="0" normalizeH="0" baseline="0" noProof="0" dirty="0">
                <a:ln>
                  <a:noFill/>
                </a:ln>
                <a:solidFill>
                  <a:srgbClr val="0052D6"/>
                </a:solidFill>
                <a:effectLst/>
                <a:uLnTx/>
                <a:uFillTx/>
                <a:latin typeface="+mj-lt"/>
                <a:ea typeface="+mn-ea"/>
                <a:cs typeface="+mn-cs"/>
                <a:hlinkClick r:id="rId6"/>
              </a:rPr>
              <a:t>factory worker</a:t>
            </a:r>
            <a:r>
              <a:rPr kumimoji="0" lang="en-US" sz="1800" b="0" i="0" u="none" strike="noStrike" kern="1200" cap="none" spc="0" normalizeH="0" baseline="0" noProof="0" dirty="0">
                <a:ln>
                  <a:noFill/>
                </a:ln>
                <a:solidFill>
                  <a:srgbClr val="000000"/>
                </a:solidFill>
                <a:effectLst/>
                <a:uLnTx/>
                <a:uFillTx/>
                <a:latin typeface="+mj-lt"/>
                <a:ea typeface="+mn-ea"/>
                <a:cs typeface="+mn-cs"/>
              </a:rPr>
              <a:t> in a smart manufacturing environment needs both.”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2363F"/>
              </a:solidFill>
              <a:effectLst/>
              <a:uLnTx/>
              <a:uFillTx/>
              <a:latin typeface="+mj-lt"/>
              <a:ea typeface="+mn-ea"/>
              <a:cs typeface="+mn-cs"/>
            </a:endParaRPr>
          </a:p>
        </p:txBody>
      </p:sp>
      <p:pic>
        <p:nvPicPr>
          <p:cNvPr id="8" name="Picture 7">
            <a:extLst>
              <a:ext uri="{FF2B5EF4-FFF2-40B4-BE49-F238E27FC236}">
                <a16:creationId xmlns:a16="http://schemas.microsoft.com/office/drawing/2014/main" id="{E87B40C6-A4BF-0360-A968-1E79C2935624}"/>
              </a:ext>
            </a:extLst>
          </p:cNvPr>
          <p:cNvPicPr>
            <a:picLocks noChangeAspect="1"/>
          </p:cNvPicPr>
          <p:nvPr/>
        </p:nvPicPr>
        <p:blipFill>
          <a:blip r:embed="rId7"/>
          <a:stretch>
            <a:fillRect/>
          </a:stretch>
        </p:blipFill>
        <p:spPr>
          <a:xfrm>
            <a:off x="10174752" y="5486400"/>
            <a:ext cx="1263715" cy="406421"/>
          </a:xfrm>
          <a:prstGeom prst="rect">
            <a:avLst/>
          </a:prstGeom>
        </p:spPr>
      </p:pic>
    </p:spTree>
    <p:extLst>
      <p:ext uri="{BB962C8B-B14F-4D97-AF65-F5344CB8AC3E}">
        <p14:creationId xmlns:p14="http://schemas.microsoft.com/office/powerpoint/2010/main" val="290056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4_CESMII Theme">
  <a:themeElements>
    <a:clrScheme name="CESMII">
      <a:dk1>
        <a:srgbClr val="32363F"/>
      </a:dk1>
      <a:lt1>
        <a:srgbClr val="FFFFFF"/>
      </a:lt1>
      <a:dk2>
        <a:srgbClr val="313C41"/>
      </a:dk2>
      <a:lt2>
        <a:srgbClr val="FFFFFF"/>
      </a:lt2>
      <a:accent1>
        <a:srgbClr val="4084EE"/>
      </a:accent1>
      <a:accent2>
        <a:srgbClr val="58575A"/>
      </a:accent2>
      <a:accent3>
        <a:srgbClr val="9FB520"/>
      </a:accent3>
      <a:accent4>
        <a:srgbClr val="6CA442"/>
      </a:accent4>
      <a:accent5>
        <a:srgbClr val="00ABEE"/>
      </a:accent5>
      <a:accent6>
        <a:srgbClr val="2B45DA"/>
      </a:accent6>
      <a:hlink>
        <a:srgbClr val="5338D2"/>
      </a:hlink>
      <a:folHlink>
        <a:srgbClr val="4B00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SMII Powerpoint Template 08032020.potx" id="{2D8CBCE1-0636-41E7-A5C8-CF56D11FE9B2}" vid="{D860DAB7-0ED3-4162-8B53-486D12710E40}"/>
    </a:ext>
  </a:extLst>
</a:theme>
</file>

<file path=ppt/theme/theme10.xml><?xml version="1.0" encoding="utf-8"?>
<a:theme xmlns:a="http://schemas.openxmlformats.org/drawingml/2006/main" name="9_CESMII Theme">
  <a:themeElements>
    <a:clrScheme name="CESMII">
      <a:dk1>
        <a:srgbClr val="32363F"/>
      </a:dk1>
      <a:lt1>
        <a:srgbClr val="FFFFFF"/>
      </a:lt1>
      <a:dk2>
        <a:srgbClr val="313C41"/>
      </a:dk2>
      <a:lt2>
        <a:srgbClr val="FFFFFF"/>
      </a:lt2>
      <a:accent1>
        <a:srgbClr val="4084EE"/>
      </a:accent1>
      <a:accent2>
        <a:srgbClr val="58575A"/>
      </a:accent2>
      <a:accent3>
        <a:srgbClr val="9FB520"/>
      </a:accent3>
      <a:accent4>
        <a:srgbClr val="6CA442"/>
      </a:accent4>
      <a:accent5>
        <a:srgbClr val="00ABEE"/>
      </a:accent5>
      <a:accent6>
        <a:srgbClr val="2B45DA"/>
      </a:accent6>
      <a:hlink>
        <a:srgbClr val="5338D2"/>
      </a:hlink>
      <a:folHlink>
        <a:srgbClr val="4B00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SMII Powerpoint Template 08032020.potx" id="{2D8CBCE1-0636-41E7-A5C8-CF56D11FE9B2}" vid="{D860DAB7-0ED3-4162-8B53-486D12710E40}"/>
    </a:ext>
  </a:extLst>
</a:theme>
</file>

<file path=ppt/theme/theme11.xml><?xml version="1.0" encoding="utf-8"?>
<a:theme xmlns:a="http://schemas.openxmlformats.org/drawingml/2006/main" name="2_Office Theme">
  <a:themeElements>
    <a:clrScheme name="CESMII">
      <a:dk1>
        <a:srgbClr val="32363F"/>
      </a:dk1>
      <a:lt1>
        <a:srgbClr val="FFFFFF"/>
      </a:lt1>
      <a:dk2>
        <a:srgbClr val="313C41"/>
      </a:dk2>
      <a:lt2>
        <a:srgbClr val="FFFFFF"/>
      </a:lt2>
      <a:accent1>
        <a:srgbClr val="4084EE"/>
      </a:accent1>
      <a:accent2>
        <a:srgbClr val="58575A"/>
      </a:accent2>
      <a:accent3>
        <a:srgbClr val="9FB520"/>
      </a:accent3>
      <a:accent4>
        <a:srgbClr val="6CA442"/>
      </a:accent4>
      <a:accent5>
        <a:srgbClr val="00ABEE"/>
      </a:accent5>
      <a:accent6>
        <a:srgbClr val="2B45DA"/>
      </a:accent6>
      <a:hlink>
        <a:srgbClr val="5338D2"/>
      </a:hlink>
      <a:folHlink>
        <a:srgbClr val="4B00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CESMII Theme">
  <a:themeElements>
    <a:clrScheme name="CESMII">
      <a:dk1>
        <a:srgbClr val="32363F"/>
      </a:dk1>
      <a:lt1>
        <a:srgbClr val="FFFFFF"/>
      </a:lt1>
      <a:dk2>
        <a:srgbClr val="313C41"/>
      </a:dk2>
      <a:lt2>
        <a:srgbClr val="FFFFFF"/>
      </a:lt2>
      <a:accent1>
        <a:srgbClr val="4084EE"/>
      </a:accent1>
      <a:accent2>
        <a:srgbClr val="58575A"/>
      </a:accent2>
      <a:accent3>
        <a:srgbClr val="9FB520"/>
      </a:accent3>
      <a:accent4>
        <a:srgbClr val="6CA442"/>
      </a:accent4>
      <a:accent5>
        <a:srgbClr val="00ABEE"/>
      </a:accent5>
      <a:accent6>
        <a:srgbClr val="2B45DA"/>
      </a:accent6>
      <a:hlink>
        <a:srgbClr val="5338D2"/>
      </a:hlink>
      <a:folHlink>
        <a:srgbClr val="4B00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SMII Powerpoint Template 08032020.potx" id="{2D8CBCE1-0636-41E7-A5C8-CF56D11FE9B2}" vid="{D860DAB7-0ED3-4162-8B53-486D12710E40}"/>
    </a:ext>
  </a:extLst>
</a:theme>
</file>

<file path=ppt/theme/theme13.xml><?xml version="1.0" encoding="utf-8"?>
<a:theme xmlns:a="http://schemas.openxmlformats.org/drawingml/2006/main" name="5_Office Theme">
  <a:themeElements>
    <a:clrScheme name="CESMII">
      <a:dk1>
        <a:srgbClr val="32363F"/>
      </a:dk1>
      <a:lt1>
        <a:srgbClr val="FFFFFF"/>
      </a:lt1>
      <a:dk2>
        <a:srgbClr val="313C41"/>
      </a:dk2>
      <a:lt2>
        <a:srgbClr val="FFFFFF"/>
      </a:lt2>
      <a:accent1>
        <a:srgbClr val="4084EE"/>
      </a:accent1>
      <a:accent2>
        <a:srgbClr val="58575A"/>
      </a:accent2>
      <a:accent3>
        <a:srgbClr val="9FB520"/>
      </a:accent3>
      <a:accent4>
        <a:srgbClr val="6CA442"/>
      </a:accent4>
      <a:accent5>
        <a:srgbClr val="00ABEE"/>
      </a:accent5>
      <a:accent6>
        <a:srgbClr val="2B45DA"/>
      </a:accent6>
      <a:hlink>
        <a:srgbClr val="5338D2"/>
      </a:hlink>
      <a:folHlink>
        <a:srgbClr val="4B00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0_CESMII Theme">
  <a:themeElements>
    <a:clrScheme name="CESMII">
      <a:dk1>
        <a:srgbClr val="32363F"/>
      </a:dk1>
      <a:lt1>
        <a:srgbClr val="FFFFFF"/>
      </a:lt1>
      <a:dk2>
        <a:srgbClr val="313C41"/>
      </a:dk2>
      <a:lt2>
        <a:srgbClr val="FFFFFF"/>
      </a:lt2>
      <a:accent1>
        <a:srgbClr val="4084EE"/>
      </a:accent1>
      <a:accent2>
        <a:srgbClr val="58575A"/>
      </a:accent2>
      <a:accent3>
        <a:srgbClr val="9FB520"/>
      </a:accent3>
      <a:accent4>
        <a:srgbClr val="6CA442"/>
      </a:accent4>
      <a:accent5>
        <a:srgbClr val="00ABEE"/>
      </a:accent5>
      <a:accent6>
        <a:srgbClr val="2B45DA"/>
      </a:accent6>
      <a:hlink>
        <a:srgbClr val="5338D2"/>
      </a:hlink>
      <a:folHlink>
        <a:srgbClr val="4B00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SMII Powerpoint Template 08032020.potx" id="{2D8CBCE1-0636-41E7-A5C8-CF56D11FE9B2}" vid="{D860DAB7-0ED3-4162-8B53-486D12710E40}"/>
    </a:ext>
  </a:extLst>
</a:theme>
</file>

<file path=ppt/theme/theme15.xml><?xml version="1.0" encoding="utf-8"?>
<a:theme xmlns:a="http://schemas.openxmlformats.org/drawingml/2006/main" name="7_Office Theme">
  <a:themeElements>
    <a:clrScheme name="CESMII">
      <a:dk1>
        <a:srgbClr val="32363F"/>
      </a:dk1>
      <a:lt1>
        <a:srgbClr val="FFFFFF"/>
      </a:lt1>
      <a:dk2>
        <a:srgbClr val="313C41"/>
      </a:dk2>
      <a:lt2>
        <a:srgbClr val="FFFFFF"/>
      </a:lt2>
      <a:accent1>
        <a:srgbClr val="4084EE"/>
      </a:accent1>
      <a:accent2>
        <a:srgbClr val="58575A"/>
      </a:accent2>
      <a:accent3>
        <a:srgbClr val="9FB520"/>
      </a:accent3>
      <a:accent4>
        <a:srgbClr val="6CA442"/>
      </a:accent4>
      <a:accent5>
        <a:srgbClr val="00ABEE"/>
      </a:accent5>
      <a:accent6>
        <a:srgbClr val="2B45DA"/>
      </a:accent6>
      <a:hlink>
        <a:srgbClr val="5338D2"/>
      </a:hlink>
      <a:folHlink>
        <a:srgbClr val="4B00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CESMII Theme">
  <a:themeElements>
    <a:clrScheme name="CESMII">
      <a:dk1>
        <a:srgbClr val="32363F"/>
      </a:dk1>
      <a:lt1>
        <a:srgbClr val="FFFFFF"/>
      </a:lt1>
      <a:dk2>
        <a:srgbClr val="313C41"/>
      </a:dk2>
      <a:lt2>
        <a:srgbClr val="FFFFFF"/>
      </a:lt2>
      <a:accent1>
        <a:srgbClr val="4084EE"/>
      </a:accent1>
      <a:accent2>
        <a:srgbClr val="58575A"/>
      </a:accent2>
      <a:accent3>
        <a:srgbClr val="9FB520"/>
      </a:accent3>
      <a:accent4>
        <a:srgbClr val="6CA442"/>
      </a:accent4>
      <a:accent5>
        <a:srgbClr val="00ABEE"/>
      </a:accent5>
      <a:accent6>
        <a:srgbClr val="2B45DA"/>
      </a:accent6>
      <a:hlink>
        <a:srgbClr val="5338D2"/>
      </a:hlink>
      <a:folHlink>
        <a:srgbClr val="4B00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SMII Powerpoint Template 08032020.potx" id="{2D8CBCE1-0636-41E7-A5C8-CF56D11FE9B2}" vid="{D860DAB7-0ED3-4162-8B53-486D12710E40}"/>
    </a:ext>
  </a:extLst>
</a:theme>
</file>

<file path=ppt/theme/theme17.xml><?xml version="1.0" encoding="utf-8"?>
<a:theme xmlns:a="http://schemas.openxmlformats.org/drawingml/2006/main" name="6_Office Theme">
  <a:themeElements>
    <a:clrScheme name="CESMII">
      <a:dk1>
        <a:srgbClr val="32363F"/>
      </a:dk1>
      <a:lt1>
        <a:srgbClr val="FFFFFF"/>
      </a:lt1>
      <a:dk2>
        <a:srgbClr val="313C41"/>
      </a:dk2>
      <a:lt2>
        <a:srgbClr val="FFFFFF"/>
      </a:lt2>
      <a:accent1>
        <a:srgbClr val="4084EE"/>
      </a:accent1>
      <a:accent2>
        <a:srgbClr val="58575A"/>
      </a:accent2>
      <a:accent3>
        <a:srgbClr val="9FB520"/>
      </a:accent3>
      <a:accent4>
        <a:srgbClr val="6CA442"/>
      </a:accent4>
      <a:accent5>
        <a:srgbClr val="00ABEE"/>
      </a:accent5>
      <a:accent6>
        <a:srgbClr val="2B45DA"/>
      </a:accent6>
      <a:hlink>
        <a:srgbClr val="5338D2"/>
      </a:hlink>
      <a:folHlink>
        <a:srgbClr val="4B00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ESMII Theme">
  <a:themeElements>
    <a:clrScheme name="CESMII">
      <a:dk1>
        <a:srgbClr val="32363F"/>
      </a:dk1>
      <a:lt1>
        <a:srgbClr val="FFFFFF"/>
      </a:lt1>
      <a:dk2>
        <a:srgbClr val="313C41"/>
      </a:dk2>
      <a:lt2>
        <a:srgbClr val="FFFFFF"/>
      </a:lt2>
      <a:accent1>
        <a:srgbClr val="4084EE"/>
      </a:accent1>
      <a:accent2>
        <a:srgbClr val="58575A"/>
      </a:accent2>
      <a:accent3>
        <a:srgbClr val="9FB520"/>
      </a:accent3>
      <a:accent4>
        <a:srgbClr val="6CA442"/>
      </a:accent4>
      <a:accent5>
        <a:srgbClr val="00ABEE"/>
      </a:accent5>
      <a:accent6>
        <a:srgbClr val="2B45DA"/>
      </a:accent6>
      <a:hlink>
        <a:srgbClr val="5338D2"/>
      </a:hlink>
      <a:folHlink>
        <a:srgbClr val="4B00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SMII Powerpoint Template 08032020.potx" id="{2D8CBCE1-0636-41E7-A5C8-CF56D11FE9B2}" vid="{D860DAB7-0ED3-4162-8B53-486D12710E40}"/>
    </a:ext>
  </a:extLst>
</a:theme>
</file>

<file path=ppt/theme/theme3.xml><?xml version="1.0" encoding="utf-8"?>
<a:theme xmlns:a="http://schemas.openxmlformats.org/drawingml/2006/main" name="6_CESMII Theme">
  <a:themeElements>
    <a:clrScheme name="CESMII">
      <a:dk1>
        <a:srgbClr val="32363F"/>
      </a:dk1>
      <a:lt1>
        <a:srgbClr val="FFFFFF"/>
      </a:lt1>
      <a:dk2>
        <a:srgbClr val="313C41"/>
      </a:dk2>
      <a:lt2>
        <a:srgbClr val="FFFFFF"/>
      </a:lt2>
      <a:accent1>
        <a:srgbClr val="4084EE"/>
      </a:accent1>
      <a:accent2>
        <a:srgbClr val="58575A"/>
      </a:accent2>
      <a:accent3>
        <a:srgbClr val="9FB520"/>
      </a:accent3>
      <a:accent4>
        <a:srgbClr val="6CA442"/>
      </a:accent4>
      <a:accent5>
        <a:srgbClr val="00ABEE"/>
      </a:accent5>
      <a:accent6>
        <a:srgbClr val="2B45DA"/>
      </a:accent6>
      <a:hlink>
        <a:srgbClr val="5338D2"/>
      </a:hlink>
      <a:folHlink>
        <a:srgbClr val="4B00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SMII Powerpoint Template 08032020.potx" id="{2D8CBCE1-0636-41E7-A5C8-CF56D11FE9B2}" vid="{D860DAB7-0ED3-4162-8B53-486D12710E40}"/>
    </a:ext>
  </a:extLst>
</a:theme>
</file>

<file path=ppt/theme/theme4.xml><?xml version="1.0" encoding="utf-8"?>
<a:theme xmlns:a="http://schemas.openxmlformats.org/drawingml/2006/main" name="3_Office Theme">
  <a:themeElements>
    <a:clrScheme name="CESMII">
      <a:dk1>
        <a:srgbClr val="32363F"/>
      </a:dk1>
      <a:lt1>
        <a:srgbClr val="FFFFFF"/>
      </a:lt1>
      <a:dk2>
        <a:srgbClr val="313C41"/>
      </a:dk2>
      <a:lt2>
        <a:srgbClr val="FFFFFF"/>
      </a:lt2>
      <a:accent1>
        <a:srgbClr val="4084EE"/>
      </a:accent1>
      <a:accent2>
        <a:srgbClr val="58575A"/>
      </a:accent2>
      <a:accent3>
        <a:srgbClr val="9FB520"/>
      </a:accent3>
      <a:accent4>
        <a:srgbClr val="6CA442"/>
      </a:accent4>
      <a:accent5>
        <a:srgbClr val="00ABEE"/>
      </a:accent5>
      <a:accent6>
        <a:srgbClr val="2B45DA"/>
      </a:accent6>
      <a:hlink>
        <a:srgbClr val="5338D2"/>
      </a:hlink>
      <a:folHlink>
        <a:srgbClr val="4B00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CESMII Theme">
  <a:themeElements>
    <a:clrScheme name="CESMII">
      <a:dk1>
        <a:srgbClr val="32363F"/>
      </a:dk1>
      <a:lt1>
        <a:srgbClr val="FFFFFF"/>
      </a:lt1>
      <a:dk2>
        <a:srgbClr val="313C41"/>
      </a:dk2>
      <a:lt2>
        <a:srgbClr val="FFFFFF"/>
      </a:lt2>
      <a:accent1>
        <a:srgbClr val="4084EE"/>
      </a:accent1>
      <a:accent2>
        <a:srgbClr val="58575A"/>
      </a:accent2>
      <a:accent3>
        <a:srgbClr val="9FB520"/>
      </a:accent3>
      <a:accent4>
        <a:srgbClr val="6CA442"/>
      </a:accent4>
      <a:accent5>
        <a:srgbClr val="00ABEE"/>
      </a:accent5>
      <a:accent6>
        <a:srgbClr val="2B45DA"/>
      </a:accent6>
      <a:hlink>
        <a:srgbClr val="5338D2"/>
      </a:hlink>
      <a:folHlink>
        <a:srgbClr val="4B00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SMII Powerpoint Template 08032020.potx" id="{2D8CBCE1-0636-41E7-A5C8-CF56D11FE9B2}" vid="{D860DAB7-0ED3-4162-8B53-486D12710E40}"/>
    </a:ext>
  </a:extLst>
</a:theme>
</file>

<file path=ppt/theme/theme6.xml><?xml version="1.0" encoding="utf-8"?>
<a:theme xmlns:a="http://schemas.openxmlformats.org/drawingml/2006/main" name="3_CESMII Theme">
  <a:themeElements>
    <a:clrScheme name="CESMII">
      <a:dk1>
        <a:srgbClr val="32363F"/>
      </a:dk1>
      <a:lt1>
        <a:srgbClr val="FFFFFF"/>
      </a:lt1>
      <a:dk2>
        <a:srgbClr val="313C41"/>
      </a:dk2>
      <a:lt2>
        <a:srgbClr val="FFFFFF"/>
      </a:lt2>
      <a:accent1>
        <a:srgbClr val="4084EE"/>
      </a:accent1>
      <a:accent2>
        <a:srgbClr val="58575A"/>
      </a:accent2>
      <a:accent3>
        <a:srgbClr val="9FB520"/>
      </a:accent3>
      <a:accent4>
        <a:srgbClr val="6CA442"/>
      </a:accent4>
      <a:accent5>
        <a:srgbClr val="00ABEE"/>
      </a:accent5>
      <a:accent6>
        <a:srgbClr val="2B45DA"/>
      </a:accent6>
      <a:hlink>
        <a:srgbClr val="5338D2"/>
      </a:hlink>
      <a:folHlink>
        <a:srgbClr val="4B00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SMII Powerpoint Template 08032020.potx" id="{2D8CBCE1-0636-41E7-A5C8-CF56D11FE9B2}" vid="{D860DAB7-0ED3-4162-8B53-486D12710E40}"/>
    </a:ext>
  </a:extLst>
</a:theme>
</file>

<file path=ppt/theme/theme7.xml><?xml version="1.0" encoding="utf-8"?>
<a:theme xmlns:a="http://schemas.openxmlformats.org/drawingml/2006/main" name="8_Office Theme">
  <a:themeElements>
    <a:clrScheme name="CESMII">
      <a:dk1>
        <a:srgbClr val="32363F"/>
      </a:dk1>
      <a:lt1>
        <a:srgbClr val="FFFFFF"/>
      </a:lt1>
      <a:dk2>
        <a:srgbClr val="313C41"/>
      </a:dk2>
      <a:lt2>
        <a:srgbClr val="FFFFFF"/>
      </a:lt2>
      <a:accent1>
        <a:srgbClr val="4084EE"/>
      </a:accent1>
      <a:accent2>
        <a:srgbClr val="58575A"/>
      </a:accent2>
      <a:accent3>
        <a:srgbClr val="9FB520"/>
      </a:accent3>
      <a:accent4>
        <a:srgbClr val="6CA442"/>
      </a:accent4>
      <a:accent5>
        <a:srgbClr val="00ABEE"/>
      </a:accent5>
      <a:accent6>
        <a:srgbClr val="2B45DA"/>
      </a:accent6>
      <a:hlink>
        <a:srgbClr val="5338D2"/>
      </a:hlink>
      <a:folHlink>
        <a:srgbClr val="4B00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CESMII Theme">
  <a:themeElements>
    <a:clrScheme name="CESMII">
      <a:dk1>
        <a:srgbClr val="32363F"/>
      </a:dk1>
      <a:lt1>
        <a:srgbClr val="FFFFFF"/>
      </a:lt1>
      <a:dk2>
        <a:srgbClr val="313C41"/>
      </a:dk2>
      <a:lt2>
        <a:srgbClr val="FFFFFF"/>
      </a:lt2>
      <a:accent1>
        <a:srgbClr val="4084EE"/>
      </a:accent1>
      <a:accent2>
        <a:srgbClr val="58575A"/>
      </a:accent2>
      <a:accent3>
        <a:srgbClr val="9FB520"/>
      </a:accent3>
      <a:accent4>
        <a:srgbClr val="6CA442"/>
      </a:accent4>
      <a:accent5>
        <a:srgbClr val="00ABEE"/>
      </a:accent5>
      <a:accent6>
        <a:srgbClr val="2B45DA"/>
      </a:accent6>
      <a:hlink>
        <a:srgbClr val="5338D2"/>
      </a:hlink>
      <a:folHlink>
        <a:srgbClr val="4B00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SMII Powerpoint Template 08032020.potx" id="{2D8CBCE1-0636-41E7-A5C8-CF56D11FE9B2}" vid="{D860DAB7-0ED3-4162-8B53-486D12710E40}"/>
    </a:ext>
  </a:extLst>
</a:theme>
</file>

<file path=ppt/theme/theme9.xml><?xml version="1.0" encoding="utf-8"?>
<a:theme xmlns:a="http://schemas.openxmlformats.org/drawingml/2006/main" name="8_CESMII Theme">
  <a:themeElements>
    <a:clrScheme name="CESMII">
      <a:dk1>
        <a:srgbClr val="32363F"/>
      </a:dk1>
      <a:lt1>
        <a:srgbClr val="FFFFFF"/>
      </a:lt1>
      <a:dk2>
        <a:srgbClr val="313C41"/>
      </a:dk2>
      <a:lt2>
        <a:srgbClr val="FFFFFF"/>
      </a:lt2>
      <a:accent1>
        <a:srgbClr val="4084EE"/>
      </a:accent1>
      <a:accent2>
        <a:srgbClr val="58575A"/>
      </a:accent2>
      <a:accent3>
        <a:srgbClr val="9FB520"/>
      </a:accent3>
      <a:accent4>
        <a:srgbClr val="6CA442"/>
      </a:accent4>
      <a:accent5>
        <a:srgbClr val="00ABEE"/>
      </a:accent5>
      <a:accent6>
        <a:srgbClr val="2B45DA"/>
      </a:accent6>
      <a:hlink>
        <a:srgbClr val="5338D2"/>
      </a:hlink>
      <a:folHlink>
        <a:srgbClr val="4B00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SMII Powerpoint Template 08032020.potx" id="{2D8CBCE1-0636-41E7-A5C8-CF56D11FE9B2}" vid="{D860DAB7-0ED3-4162-8B53-486D12710E4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5B4F04E3AD25A4383554750C5308777" ma:contentTypeVersion="12" ma:contentTypeDescription="Create a new document." ma:contentTypeScope="" ma:versionID="80a7280392c4e000bb79d29d120e5a0b">
  <xsd:schema xmlns:xsd="http://www.w3.org/2001/XMLSchema" xmlns:xs="http://www.w3.org/2001/XMLSchema" xmlns:p="http://schemas.microsoft.com/office/2006/metadata/properties" xmlns:ns3="c90d4683-1f99-447d-b7b3-f538f5b168ca" xmlns:ns4="52379400-e4e1-4197-82df-c965df2ec504" targetNamespace="http://schemas.microsoft.com/office/2006/metadata/properties" ma:root="true" ma:fieldsID="d652fe75bff4032c3ccfcfee75498fa7" ns3:_="" ns4:_="">
    <xsd:import namespace="c90d4683-1f99-447d-b7b3-f538f5b168ca"/>
    <xsd:import namespace="52379400-e4e1-4197-82df-c965df2ec50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d4683-1f99-447d-b7b3-f538f5b168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2379400-e4e1-4197-82df-c965df2ec50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D782C1-627F-4D6E-9DB7-56AAE8551E65}">
  <ds:schemaRefs>
    <ds:schemaRef ds:uri="http://schemas.openxmlformats.org/package/2006/metadata/core-properties"/>
    <ds:schemaRef ds:uri="http://www.w3.org/XML/1998/namespace"/>
    <ds:schemaRef ds:uri="http://purl.org/dc/elements/1.1/"/>
    <ds:schemaRef ds:uri="52379400-e4e1-4197-82df-c965df2ec504"/>
    <ds:schemaRef ds:uri="http://purl.org/dc/dcmitype/"/>
    <ds:schemaRef ds:uri="http://schemas.microsoft.com/office/2006/metadata/properties"/>
    <ds:schemaRef ds:uri="c90d4683-1f99-447d-b7b3-f538f5b168ca"/>
    <ds:schemaRef ds:uri="http://purl.org/dc/terms/"/>
    <ds:schemaRef ds:uri="http://schemas.microsoft.com/office/2006/documentManagement/types"/>
    <ds:schemaRef ds:uri="http://schemas.microsoft.com/office/infopath/2007/PartnerControls"/>
  </ds:schemaRefs>
</ds:datastoreItem>
</file>

<file path=customXml/itemProps2.xml><?xml version="1.0" encoding="utf-8"?>
<ds:datastoreItem xmlns:ds="http://schemas.openxmlformats.org/officeDocument/2006/customXml" ds:itemID="{75192E80-3170-4FD6-B3F3-972C6AEEC6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0d4683-1f99-447d-b7b3-f538f5b168ca"/>
    <ds:schemaRef ds:uri="52379400-e4e1-4197-82df-c965df2ec5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23D6C1B-1A70-4EBB-B232-58D50F0089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17699</TotalTime>
  <Words>7625</Words>
  <Application>Microsoft Office PowerPoint</Application>
  <PresentationFormat>Widescreen</PresentationFormat>
  <Paragraphs>983</Paragraphs>
  <Slides>33</Slides>
  <Notes>32</Notes>
  <HiddenSlides>0</HiddenSlides>
  <MMClips>0</MMClips>
  <ScaleCrop>false</ScaleCrop>
  <HeadingPairs>
    <vt:vector size="4" baseType="variant">
      <vt:variant>
        <vt:lpstr>Theme</vt:lpstr>
      </vt:variant>
      <vt:variant>
        <vt:i4>17</vt:i4>
      </vt:variant>
      <vt:variant>
        <vt:lpstr>Slide Titles</vt:lpstr>
      </vt:variant>
      <vt:variant>
        <vt:i4>33</vt:i4>
      </vt:variant>
    </vt:vector>
  </HeadingPairs>
  <TitlesOfParts>
    <vt:vector size="50" baseType="lpstr">
      <vt:lpstr>4_CESMII Theme</vt:lpstr>
      <vt:lpstr>2_CESMII Theme</vt:lpstr>
      <vt:lpstr>6_CESMII Theme</vt:lpstr>
      <vt:lpstr>3_Office Theme</vt:lpstr>
      <vt:lpstr>5_CESMII Theme</vt:lpstr>
      <vt:lpstr>3_CESMII Theme</vt:lpstr>
      <vt:lpstr>8_Office Theme</vt:lpstr>
      <vt:lpstr>7_CESMII Theme</vt:lpstr>
      <vt:lpstr>8_CESMII Theme</vt:lpstr>
      <vt:lpstr>9_CESMII Theme</vt:lpstr>
      <vt:lpstr>2_Office Theme</vt:lpstr>
      <vt:lpstr>CESMII Theme</vt:lpstr>
      <vt:lpstr>5_Office Theme</vt:lpstr>
      <vt:lpstr>10_CESMII Theme</vt:lpstr>
      <vt:lpstr>7_Office Theme</vt:lpstr>
      <vt:lpstr>1_CESMII Theme</vt:lpstr>
      <vt:lpstr>6_Office Theme</vt:lpstr>
      <vt:lpstr>PowerPoint Presentation</vt:lpstr>
      <vt:lpstr>PowerPoint Presentation</vt:lpstr>
      <vt:lpstr>U.S. Manufacturing is making a comeback</vt:lpstr>
      <vt:lpstr>PowerPoint Presentation</vt:lpstr>
      <vt:lpstr>Smart Manufacturing is about Capabilities!</vt:lpstr>
      <vt:lpstr>Realizing the 4th Industrial Revolution through Smart Manufacturing</vt:lpstr>
      <vt:lpstr>PowerPoint Presentation</vt:lpstr>
      <vt:lpstr>Challenges to achieving Smart Manufacturing</vt:lpstr>
      <vt:lpstr>Manufacturers Lack Skilled Workers for SM </vt:lpstr>
      <vt:lpstr>Manufacturing Jobs Need New Skills</vt:lpstr>
      <vt:lpstr>Various Occupations Require SM Skills </vt:lpstr>
      <vt:lpstr>PowerPoint Presentation</vt:lpstr>
      <vt:lpstr>SM Education Projects</vt:lpstr>
      <vt:lpstr>                          Smart Manufacturing Industrial Informatics</vt:lpstr>
      <vt:lpstr>Smart Manufacturing Scalable Curricula</vt:lpstr>
      <vt:lpstr>eLearning Courses – SM Fundamentals</vt:lpstr>
      <vt:lpstr>PowerPoint Presentation</vt:lpstr>
      <vt:lpstr>CESMII-Amatrol SM Learning System  Data Skills with Wired &amp; Wireless Sensors, Edge &amp; Cloud Platform</vt:lpstr>
      <vt:lpstr>PowerPoint Presentation</vt:lpstr>
      <vt:lpstr>SM Learning System + 2 Day Training</vt:lpstr>
      <vt:lpstr>PowerPoint Presentation</vt:lpstr>
      <vt:lpstr>PowerPoint Presentation</vt:lpstr>
      <vt:lpstr>PowerPoint Presentation</vt:lpstr>
      <vt:lpstr>Recent Survey of Manufacturers in Texas  on Anticipated Skills Need</vt:lpstr>
      <vt:lpstr>PowerPoint Presentation</vt:lpstr>
      <vt:lpstr>SM Curriculum, Resources -&gt; Education Programs</vt:lpstr>
      <vt:lpstr>PowerPoint Presentation</vt:lpstr>
      <vt:lpstr>PowerPoint Presentation</vt:lpstr>
      <vt:lpstr>PowerPoint Presentation</vt:lpstr>
      <vt:lpstr>PowerPoint Presentation</vt:lpstr>
      <vt:lpstr>SM Curriculum, Resources -&gt; Education Programs</vt:lpstr>
      <vt:lpstr>Smart Manufacturing Education Resources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Conrad Leiva</dc:creator>
  <cp:lastModifiedBy>Conrad Leiva</cp:lastModifiedBy>
  <cp:revision>1781</cp:revision>
  <cp:lastPrinted>2023-10-20T00:39:10Z</cp:lastPrinted>
  <dcterms:created xsi:type="dcterms:W3CDTF">2020-06-08T19:30:03Z</dcterms:created>
  <dcterms:modified xsi:type="dcterms:W3CDTF">2023-10-31T15:17:34Z</dcterms:modified>
</cp:coreProperties>
</file>