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4"/>
    <p:sldMasterId id="2147484178" r:id="rId5"/>
    <p:sldMasterId id="2147484566" r:id="rId6"/>
    <p:sldMasterId id="2147484611" r:id="rId7"/>
  </p:sldMasterIdLst>
  <p:notesMasterIdLst>
    <p:notesMasterId r:id="rId14"/>
  </p:notesMasterIdLst>
  <p:handoutMasterIdLst>
    <p:handoutMasterId r:id="rId15"/>
  </p:handoutMasterIdLst>
  <p:sldIdLst>
    <p:sldId id="259" r:id="rId8"/>
    <p:sldId id="2147327071" r:id="rId9"/>
    <p:sldId id="2146849333" r:id="rId10"/>
    <p:sldId id="2146849113" r:id="rId11"/>
    <p:sldId id="2147327123" r:id="rId12"/>
    <p:sldId id="2146849112" r:id="rId13"/>
  </p:sldIdLst>
  <p:sldSz cx="12192000" cy="6858000"/>
  <p:notesSz cx="7004050" cy="9290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291B4F-D9A6-E391-57B8-BF1A3F48F551}" name="Howard Goldberg" initials="HG" userId="Howard Goldberg"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resh Malkani" initials="HM" lastIdx="7" clrIdx="0">
    <p:extLst>
      <p:ext uri="{19B8F6BF-5375-455C-9EA6-DF929625EA0E}">
        <p15:presenceInfo xmlns:p15="http://schemas.microsoft.com/office/powerpoint/2012/main" userId="S-1-5-21-4035659392-22709259-179406569-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000000"/>
    <a:srgbClr val="FFC000"/>
    <a:srgbClr val="9FB520"/>
    <a:srgbClr val="F57320"/>
    <a:srgbClr val="82AB66"/>
    <a:srgbClr val="D13438"/>
    <a:srgbClr val="00ABEE"/>
    <a:srgbClr val="A50021"/>
    <a:srgbClr val="605E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DAB3F2-9F83-4FB1-A266-1DFA9EDB01D5}" v="1" dt="2023-10-19T21:57:58.389"/>
    <p1510:client id="{9CAFA572-8EBF-4C33-AB40-250CEBA2EC80}" v="13" dt="2023-10-19T21:55:32.2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15" autoAdjust="0"/>
    <p:restoredTop sz="94710"/>
  </p:normalViewPr>
  <p:slideViewPr>
    <p:cSldViewPr snapToGrid="0">
      <p:cViewPr varScale="1">
        <p:scale>
          <a:sx n="86" d="100"/>
          <a:sy n="86" d="100"/>
        </p:scale>
        <p:origin x="156"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microsoft.com/office/2018/10/relationships/authors" Target="authors.xml"/><Relationship Id="rId10" Type="http://schemas.openxmlformats.org/officeDocument/2006/relationships/slide" Target="slides/slide3.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ward Goldberg" userId="0d1034f8-f7a6-4a51-bf75-ddab318e00a2" providerId="ADAL" clId="{63DAB3F2-9F83-4FB1-A266-1DFA9EDB01D5}"/>
    <pc:docChg chg="custSel addSld delSld modSld">
      <pc:chgData name="Howard Goldberg" userId="0d1034f8-f7a6-4a51-bf75-ddab318e00a2" providerId="ADAL" clId="{63DAB3F2-9F83-4FB1-A266-1DFA9EDB01D5}" dt="2023-10-19T22:04:54.189" v="284" actId="1076"/>
      <pc:docMkLst>
        <pc:docMk/>
      </pc:docMkLst>
      <pc:sldChg chg="modSp add mod">
        <pc:chgData name="Howard Goldberg" userId="0d1034f8-f7a6-4a51-bf75-ddab318e00a2" providerId="ADAL" clId="{63DAB3F2-9F83-4FB1-A266-1DFA9EDB01D5}" dt="2023-10-19T22:04:54.189" v="284" actId="1076"/>
        <pc:sldMkLst>
          <pc:docMk/>
          <pc:sldMk cId="3998386052" sldId="259"/>
        </pc:sldMkLst>
        <pc:spChg chg="mod">
          <ac:chgData name="Howard Goldberg" userId="0d1034f8-f7a6-4a51-bf75-ddab318e00a2" providerId="ADAL" clId="{63DAB3F2-9F83-4FB1-A266-1DFA9EDB01D5}" dt="2023-10-19T22:04:48.907" v="283" actId="404"/>
          <ac:spMkLst>
            <pc:docMk/>
            <pc:sldMk cId="3998386052" sldId="259"/>
            <ac:spMk id="2" creationId="{B7ACD638-7623-0F46-A7B0-43D8C2AFFE57}"/>
          </ac:spMkLst>
        </pc:spChg>
        <pc:spChg chg="mod">
          <ac:chgData name="Howard Goldberg" userId="0d1034f8-f7a6-4a51-bf75-ddab318e00a2" providerId="ADAL" clId="{63DAB3F2-9F83-4FB1-A266-1DFA9EDB01D5}" dt="2023-10-19T22:04:54.189" v="284" actId="1076"/>
          <ac:spMkLst>
            <pc:docMk/>
            <pc:sldMk cId="3998386052" sldId="259"/>
            <ac:spMk id="7" creationId="{74469346-F791-AFD2-75BA-1A4492C6F384}"/>
          </ac:spMkLst>
        </pc:spChg>
      </pc:sldChg>
      <pc:sldChg chg="del">
        <pc:chgData name="Howard Goldberg" userId="0d1034f8-f7a6-4a51-bf75-ddab318e00a2" providerId="ADAL" clId="{63DAB3F2-9F83-4FB1-A266-1DFA9EDB01D5}" dt="2023-10-19T22:00:14.529" v="104" actId="47"/>
        <pc:sldMkLst>
          <pc:docMk/>
          <pc:sldMk cId="740150410" sldId="2146848850"/>
        </pc:sldMkLst>
      </pc:sldChg>
    </pc:docChg>
  </pc:docChgLst>
  <pc:docChgLst>
    <pc:chgData name="Howard Goldberg" userId="0d1034f8-f7a6-4a51-bf75-ddab318e00a2" providerId="ADAL" clId="{9CAFA572-8EBF-4C33-AB40-250CEBA2EC80}"/>
    <pc:docChg chg="custSel addSld delSld modSld delMainMaster modNotesMaster modHandout">
      <pc:chgData name="Howard Goldberg" userId="0d1034f8-f7a6-4a51-bf75-ddab318e00a2" providerId="ADAL" clId="{9CAFA572-8EBF-4C33-AB40-250CEBA2EC80}" dt="2023-10-19T21:55:39.516" v="27" actId="47"/>
      <pc:docMkLst>
        <pc:docMk/>
      </pc:docMkLst>
      <pc:sldChg chg="del">
        <pc:chgData name="Howard Goldberg" userId="0d1034f8-f7a6-4a51-bf75-ddab318e00a2" providerId="ADAL" clId="{9CAFA572-8EBF-4C33-AB40-250CEBA2EC80}" dt="2023-10-19T21:55:39.516" v="27" actId="47"/>
        <pc:sldMkLst>
          <pc:docMk/>
          <pc:sldMk cId="2847313895" sldId="2146848888"/>
        </pc:sldMkLst>
      </pc:sldChg>
      <pc:sldChg chg="delSp mod">
        <pc:chgData name="Howard Goldberg" userId="0d1034f8-f7a6-4a51-bf75-ddab318e00a2" providerId="ADAL" clId="{9CAFA572-8EBF-4C33-AB40-250CEBA2EC80}" dt="2023-10-19T21:45:29.491" v="5" actId="478"/>
        <pc:sldMkLst>
          <pc:docMk/>
          <pc:sldMk cId="1754429849" sldId="2146849112"/>
        </pc:sldMkLst>
        <pc:spChg chg="del">
          <ac:chgData name="Howard Goldberg" userId="0d1034f8-f7a6-4a51-bf75-ddab318e00a2" providerId="ADAL" clId="{9CAFA572-8EBF-4C33-AB40-250CEBA2EC80}" dt="2023-10-19T21:45:29.491" v="5" actId="478"/>
          <ac:spMkLst>
            <pc:docMk/>
            <pc:sldMk cId="1754429849" sldId="2146849112"/>
            <ac:spMk id="31" creationId="{911A43F5-5579-B082-CCEE-7E3387922DF0}"/>
          </ac:spMkLst>
        </pc:spChg>
      </pc:sldChg>
      <pc:sldChg chg="modSp mod">
        <pc:chgData name="Howard Goldberg" userId="0d1034f8-f7a6-4a51-bf75-ddab318e00a2" providerId="ADAL" clId="{9CAFA572-8EBF-4C33-AB40-250CEBA2EC80}" dt="2023-10-19T21:54:42.937" v="25" actId="1076"/>
        <pc:sldMkLst>
          <pc:docMk/>
          <pc:sldMk cId="3987949605" sldId="2146849333"/>
        </pc:sldMkLst>
        <pc:spChg chg="mod">
          <ac:chgData name="Howard Goldberg" userId="0d1034f8-f7a6-4a51-bf75-ddab318e00a2" providerId="ADAL" clId="{9CAFA572-8EBF-4C33-AB40-250CEBA2EC80}" dt="2023-10-19T21:54:42.937" v="25" actId="1076"/>
          <ac:spMkLst>
            <pc:docMk/>
            <pc:sldMk cId="3987949605" sldId="2146849333"/>
            <ac:spMk id="53" creationId="{C9A00CB8-0223-A9E7-83A7-76FE83CEC2D4}"/>
          </ac:spMkLst>
        </pc:spChg>
      </pc:sldChg>
      <pc:sldChg chg="del">
        <pc:chgData name="Howard Goldberg" userId="0d1034f8-f7a6-4a51-bf75-ddab318e00a2" providerId="ADAL" clId="{9CAFA572-8EBF-4C33-AB40-250CEBA2EC80}" dt="2023-10-19T19:41:00.522" v="1" actId="47"/>
        <pc:sldMkLst>
          <pc:docMk/>
          <pc:sldMk cId="3845661022" sldId="2146849334"/>
        </pc:sldMkLst>
      </pc:sldChg>
      <pc:sldChg chg="del">
        <pc:chgData name="Howard Goldberg" userId="0d1034f8-f7a6-4a51-bf75-ddab318e00a2" providerId="ADAL" clId="{9CAFA572-8EBF-4C33-AB40-250CEBA2EC80}" dt="2023-10-19T21:45:39.968" v="6" actId="2696"/>
        <pc:sldMkLst>
          <pc:docMk/>
          <pc:sldMk cId="1603150197" sldId="2146849337"/>
        </pc:sldMkLst>
      </pc:sldChg>
      <pc:sldChg chg="add del">
        <pc:chgData name="Howard Goldberg" userId="0d1034f8-f7a6-4a51-bf75-ddab318e00a2" providerId="ADAL" clId="{9CAFA572-8EBF-4C33-AB40-250CEBA2EC80}" dt="2023-10-19T20:04:28.973" v="3" actId="47"/>
        <pc:sldMkLst>
          <pc:docMk/>
          <pc:sldMk cId="550135373" sldId="2146849338"/>
        </pc:sldMkLst>
      </pc:sldChg>
      <pc:sldChg chg="add del">
        <pc:chgData name="Howard Goldberg" userId="0d1034f8-f7a6-4a51-bf75-ddab318e00a2" providerId="ADAL" clId="{9CAFA572-8EBF-4C33-AB40-250CEBA2EC80}" dt="2023-10-19T21:52:46.500" v="18" actId="47"/>
        <pc:sldMkLst>
          <pc:docMk/>
          <pc:sldMk cId="2098401860" sldId="2147327070"/>
        </pc:sldMkLst>
      </pc:sldChg>
      <pc:sldChg chg="add">
        <pc:chgData name="Howard Goldberg" userId="0d1034f8-f7a6-4a51-bf75-ddab318e00a2" providerId="ADAL" clId="{9CAFA572-8EBF-4C33-AB40-250CEBA2EC80}" dt="2023-10-19T21:55:32.279" v="26"/>
        <pc:sldMkLst>
          <pc:docMk/>
          <pc:sldMk cId="2808519983" sldId="2147327071"/>
        </pc:sldMkLst>
      </pc:sldChg>
      <pc:sldChg chg="add">
        <pc:chgData name="Howard Goldberg" userId="0d1034f8-f7a6-4a51-bf75-ddab318e00a2" providerId="ADAL" clId="{9CAFA572-8EBF-4C33-AB40-250CEBA2EC80}" dt="2023-10-19T20:04:24.864" v="2"/>
        <pc:sldMkLst>
          <pc:docMk/>
          <pc:sldMk cId="2230454796" sldId="2147327123"/>
        </pc:sldMkLst>
      </pc:sldChg>
      <pc:sldChg chg="add del">
        <pc:chgData name="Howard Goldberg" userId="0d1034f8-f7a6-4a51-bf75-ddab318e00a2" providerId="ADAL" clId="{9CAFA572-8EBF-4C33-AB40-250CEBA2EC80}" dt="2023-10-19T21:52:51.796" v="19" actId="47"/>
        <pc:sldMkLst>
          <pc:docMk/>
          <pc:sldMk cId="1850705358" sldId="2147327124"/>
        </pc:sldMkLst>
      </pc:sldChg>
      <pc:sldChg chg="add del">
        <pc:chgData name="Howard Goldberg" userId="0d1034f8-f7a6-4a51-bf75-ddab318e00a2" providerId="ADAL" clId="{9CAFA572-8EBF-4C33-AB40-250CEBA2EC80}" dt="2023-10-19T21:52:40.612" v="16" actId="47"/>
        <pc:sldMkLst>
          <pc:docMk/>
          <pc:sldMk cId="3045255056" sldId="2147327125"/>
        </pc:sldMkLst>
      </pc:sldChg>
      <pc:sldChg chg="add del">
        <pc:chgData name="Howard Goldberg" userId="0d1034f8-f7a6-4a51-bf75-ddab318e00a2" providerId="ADAL" clId="{9CAFA572-8EBF-4C33-AB40-250CEBA2EC80}" dt="2023-10-19T21:52:45.195" v="17" actId="47"/>
        <pc:sldMkLst>
          <pc:docMk/>
          <pc:sldMk cId="3147944363" sldId="2147327126"/>
        </pc:sldMkLst>
      </pc:sldChg>
      <pc:sldChg chg="add del">
        <pc:chgData name="Howard Goldberg" userId="0d1034f8-f7a6-4a51-bf75-ddab318e00a2" providerId="ADAL" clId="{9CAFA572-8EBF-4C33-AB40-250CEBA2EC80}" dt="2023-10-19T21:52:56.831" v="20" actId="47"/>
        <pc:sldMkLst>
          <pc:docMk/>
          <pc:sldMk cId="2426958021" sldId="2147327127"/>
        </pc:sldMkLst>
      </pc:sldChg>
      <pc:sldMasterChg chg="del delSldLayout">
        <pc:chgData name="Howard Goldberg" userId="0d1034f8-f7a6-4a51-bf75-ddab318e00a2" providerId="ADAL" clId="{9CAFA572-8EBF-4C33-AB40-250CEBA2EC80}" dt="2023-10-19T21:50:26.933" v="10" actId="47"/>
        <pc:sldMasterMkLst>
          <pc:docMk/>
          <pc:sldMasterMk cId="1084403237" sldId="2147484610"/>
        </pc:sldMasterMkLst>
        <pc:sldLayoutChg chg="del">
          <pc:chgData name="Howard Goldberg" userId="0d1034f8-f7a6-4a51-bf75-ddab318e00a2" providerId="ADAL" clId="{9CAFA572-8EBF-4C33-AB40-250CEBA2EC80}" dt="2023-10-19T21:50:26.933" v="10" actId="47"/>
          <pc:sldLayoutMkLst>
            <pc:docMk/>
            <pc:sldMasterMk cId="1084403237" sldId="2147484610"/>
            <pc:sldLayoutMk cId="2692163167" sldId="214748461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440250525" sldId="214748461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867085751" sldId="214748461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2545756" sldId="214748461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026118342" sldId="214748461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387564602" sldId="214748461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43816779" sldId="214748461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55722455" sldId="214748461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196710043" sldId="214748461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841253821" sldId="214748462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122238018" sldId="214748462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982359126" sldId="214748462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796709091" sldId="214748462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840939025" sldId="214748462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699366876" sldId="214748462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035391900" sldId="214748462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376961308" sldId="214748462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036845537" sldId="214748462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535534722" sldId="214748462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205608663" sldId="214748463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508797474" sldId="214748463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473390964" sldId="214748463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808359710" sldId="214748463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37597862" sldId="214748463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950718306" sldId="214748463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08357012" sldId="214748463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726538092" sldId="214748463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281395373" sldId="214748463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12624984" sldId="214748463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402943032" sldId="214748464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856043214" sldId="214748464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96567317" sldId="214748464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884783742" sldId="214748464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885199910" sldId="214748464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7360818" sldId="214748464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75704796" sldId="214748464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049303382" sldId="214748464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710188960" sldId="214748464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84296028" sldId="214748464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206823675" sldId="214748465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930452678" sldId="214748465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466836681" sldId="214748465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424450865" sldId="214748465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970275518" sldId="214748465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829552160" sldId="214748465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524797803" sldId="214748465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235884048" sldId="214748465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239823814" sldId="214748465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827025857" sldId="214748465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80194444" sldId="214748466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105875210" sldId="214748466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693477363" sldId="214748466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21373850" sldId="214748466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284835852" sldId="214748466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949120773" sldId="214748466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285961029" sldId="214748466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743867928" sldId="214748466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1596390" sldId="214748466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72952344" sldId="214748466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823831350" sldId="214748467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234313048" sldId="214748467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266471204" sldId="214748467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705690628" sldId="214748467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1507153" sldId="214748467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874650750" sldId="214748467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958530783" sldId="214748467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902596441" sldId="214748467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668088116" sldId="214748467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539413151" sldId="214748467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707497282" sldId="214748468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173873369" sldId="214748468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137275274" sldId="214748468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149974088" sldId="214748468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173424920" sldId="214748468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72109626" sldId="214748468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093331903" sldId="214748468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78607285" sldId="214748468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86697168" sldId="214748468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058444648" sldId="214748468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572035797" sldId="214748469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111598674" sldId="214748469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957036212" sldId="214748469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442227587" sldId="214748469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70917336" sldId="214748469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095609173" sldId="214748469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30484675" sldId="214748469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141149772" sldId="214748469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936571439" sldId="214748469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919707614" sldId="214748469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734164505" sldId="214748470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10959099" sldId="214748470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042292408" sldId="214748470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803348322" sldId="214748470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788068446" sldId="214748470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978241164" sldId="214748470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754275131" sldId="214748470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103720526" sldId="214748470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895580697" sldId="214748470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671839301" sldId="214748470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626228304" sldId="214748471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833703099" sldId="214748471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110803314" sldId="214748471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948039505" sldId="214748471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884367212" sldId="214748471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342644708" sldId="214748471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368394129" sldId="214748471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489290783" sldId="214748471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378729286" sldId="214748471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347343138" sldId="214748471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29611032" sldId="214748472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123674658" sldId="214748472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564248027" sldId="214748472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102192581" sldId="214748472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499271640" sldId="214748472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614963211" sldId="214748472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60045180" sldId="214748472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452798558" sldId="214748472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641996468" sldId="214748472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86747910" sldId="214748472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731538733" sldId="214748473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423986321" sldId="214748473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06647569" sldId="214748473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463600114" sldId="214748473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07178861" sldId="214748473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682747204" sldId="214748473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950419451" sldId="214748473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327148184" sldId="2147484737"/>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559581021" sldId="2147484738"/>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795209483" sldId="2147484739"/>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1068809418" sldId="2147484740"/>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87025972" sldId="2147484741"/>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846717992" sldId="2147484742"/>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766644193" sldId="2147484743"/>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566976048" sldId="2147484744"/>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3499394036" sldId="2147484745"/>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354709672" sldId="2147484746"/>
          </pc:sldLayoutMkLst>
        </pc:sldLayoutChg>
        <pc:sldLayoutChg chg="del">
          <pc:chgData name="Howard Goldberg" userId="0d1034f8-f7a6-4a51-bf75-ddab318e00a2" providerId="ADAL" clId="{9CAFA572-8EBF-4C33-AB40-250CEBA2EC80}" dt="2023-10-19T21:50:26.933" v="10" actId="47"/>
          <pc:sldLayoutMkLst>
            <pc:docMk/>
            <pc:sldMasterMk cId="1084403237" sldId="2147484610"/>
            <pc:sldLayoutMk cId="2414477766" sldId="2147484747"/>
          </pc:sldLayoutMkLst>
        </pc:sldLayoutChg>
      </pc:sldMasterChg>
      <pc:sldMasterChg chg="del delSldLayout">
        <pc:chgData name="Howard Goldberg" userId="0d1034f8-f7a6-4a51-bf75-ddab318e00a2" providerId="ADAL" clId="{9CAFA572-8EBF-4C33-AB40-250CEBA2EC80}" dt="2023-10-19T21:52:51.796" v="19" actId="47"/>
        <pc:sldMasterMkLst>
          <pc:docMk/>
          <pc:sldMasterMk cId="1210041331" sldId="2147484610"/>
        </pc:sldMasterMkLst>
        <pc:sldLayoutChg chg="del">
          <pc:chgData name="Howard Goldberg" userId="0d1034f8-f7a6-4a51-bf75-ddab318e00a2" providerId="ADAL" clId="{9CAFA572-8EBF-4C33-AB40-250CEBA2EC80}" dt="2023-10-19T21:52:51.796" v="19" actId="47"/>
          <pc:sldLayoutMkLst>
            <pc:docMk/>
            <pc:sldMasterMk cId="1210041331" sldId="2147484610"/>
            <pc:sldLayoutMk cId="2868484557" sldId="214748461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142640600" sldId="214748461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214492075" sldId="214748461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772497121" sldId="214748461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142476753" sldId="214748461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984893554" sldId="214748461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153476419" sldId="214748461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35925600" sldId="214748461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822970255" sldId="214748461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265577002" sldId="214748462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809599780" sldId="214748462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18628360" sldId="214748462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386560113" sldId="214748462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453455838" sldId="214748462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178336219" sldId="214748462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148778242" sldId="214748462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80873151" sldId="214748462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543427124" sldId="214748462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028423982" sldId="214748462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910714497" sldId="214748463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025388856" sldId="214748463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618746454" sldId="214748463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109082831" sldId="214748463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746374719" sldId="214748463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42955447" sldId="214748463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764528768" sldId="214748463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308296317" sldId="214748463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515157023" sldId="214748463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818548383" sldId="214748463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16148156" sldId="214748464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087821272" sldId="214748464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820777645" sldId="214748464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539927709" sldId="214748464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5850361" sldId="214748464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116149744" sldId="214748464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04622162" sldId="214748464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256678185" sldId="214748464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60254411" sldId="214748464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054451585" sldId="214748464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270577050" sldId="214748465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599344176" sldId="214748465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861594059" sldId="214748465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566274916" sldId="214748465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359445914" sldId="214748465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52924716" sldId="214748465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473229542" sldId="214748465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47239358" sldId="214748465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821493678" sldId="214748465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109984698" sldId="214748465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911053710" sldId="214748466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168213397" sldId="214748466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478312530" sldId="214748466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244068999" sldId="214748466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074483863" sldId="214748466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615650297" sldId="214748466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885711618" sldId="214748466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839717718" sldId="214748466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850570365" sldId="214748466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42410230" sldId="214748466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540686060" sldId="214748467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458483788" sldId="214748467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663374829" sldId="214748467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67762892" sldId="214748467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496457202" sldId="214748467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632438622" sldId="214748467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48301402" sldId="214748467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411351434" sldId="214748467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512691403" sldId="214748467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981603303" sldId="214748467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166420773" sldId="214748468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362303465" sldId="214748468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043640375" sldId="214748468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934553584" sldId="214748468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94646477" sldId="214748468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236259673" sldId="214748468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013016891" sldId="214748468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306867182" sldId="214748468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01598157" sldId="214748468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38156304" sldId="214748468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094134774" sldId="214748469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450974525" sldId="214748469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538895599" sldId="214748469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830317714" sldId="214748469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882184039" sldId="214748469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625118205" sldId="214748469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039186491" sldId="214748469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89732337" sldId="214748469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380410116" sldId="214748469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792784657" sldId="214748469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676417121" sldId="214748470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137682758" sldId="214748470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120845469" sldId="214748470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454369988" sldId="214748470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012398918" sldId="214748470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409229881" sldId="214748470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3962483" sldId="214748470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532102364" sldId="214748470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78921068" sldId="214748470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494086446" sldId="214748470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277153668" sldId="214748471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806118052" sldId="214748471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096353937" sldId="214748471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93469795" sldId="214748471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969088361" sldId="214748471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5793205" sldId="214748471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196952792" sldId="214748471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845179877" sldId="214748471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97042051" sldId="214748471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346054919" sldId="214748471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0365536" sldId="214748472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079270772" sldId="214748472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798396918" sldId="214748472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46156558" sldId="214748472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605998828" sldId="214748472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711571582" sldId="214748472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042852694" sldId="214748472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221012000" sldId="214748472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028571051" sldId="214748472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930264305" sldId="214748472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26763410" sldId="214748473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89905769" sldId="214748473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4057447581" sldId="214748473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228181680" sldId="214748473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333599590" sldId="214748473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678128117" sldId="214748473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536357949" sldId="214748473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908056510" sldId="2147484737"/>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602054941" sldId="2147484738"/>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768541712" sldId="2147484739"/>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157695597" sldId="2147484740"/>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03713330" sldId="2147484741"/>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511308275" sldId="2147484742"/>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725416412" sldId="2147484743"/>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1897154592" sldId="2147484744"/>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603842091" sldId="2147484745"/>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2983075622" sldId="2147484746"/>
          </pc:sldLayoutMkLst>
        </pc:sldLayoutChg>
        <pc:sldLayoutChg chg="del">
          <pc:chgData name="Howard Goldberg" userId="0d1034f8-f7a6-4a51-bf75-ddab318e00a2" providerId="ADAL" clId="{9CAFA572-8EBF-4C33-AB40-250CEBA2EC80}" dt="2023-10-19T21:52:51.796" v="19" actId="47"/>
          <pc:sldLayoutMkLst>
            <pc:docMk/>
            <pc:sldMasterMk cId="1210041331" sldId="2147484610"/>
            <pc:sldLayoutMk cId="3614632616" sldId="2147484747"/>
          </pc:sldLayoutMkLst>
        </pc:sldLayoutChg>
      </pc:sldMasterChg>
      <pc:sldMasterChg chg="del delSldLayout">
        <pc:chgData name="Howard Goldberg" userId="0d1034f8-f7a6-4a51-bf75-ddab318e00a2" providerId="ADAL" clId="{9CAFA572-8EBF-4C33-AB40-250CEBA2EC80}" dt="2023-10-19T21:49:41.882" v="8" actId="47"/>
        <pc:sldMasterMkLst>
          <pc:docMk/>
          <pc:sldMasterMk cId="1694913919" sldId="2147484610"/>
        </pc:sldMasterMkLst>
        <pc:sldLayoutChg chg="del">
          <pc:chgData name="Howard Goldberg" userId="0d1034f8-f7a6-4a51-bf75-ddab318e00a2" providerId="ADAL" clId="{9CAFA572-8EBF-4C33-AB40-250CEBA2EC80}" dt="2023-10-19T21:49:41.882" v="8" actId="47"/>
          <pc:sldLayoutMkLst>
            <pc:docMk/>
            <pc:sldMasterMk cId="1694913919" sldId="2147484610"/>
            <pc:sldLayoutMk cId="3765200484" sldId="214748461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23490446" sldId="214748461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19407040" sldId="214748461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794765382" sldId="214748461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965251580" sldId="214748461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99969255" sldId="214748461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049822014" sldId="214748461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995453464" sldId="214748461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888094024" sldId="214748461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660398028" sldId="214748462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397027100" sldId="214748462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944722130" sldId="214748462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71009461" sldId="214748462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40576345" sldId="214748462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888724350" sldId="214748462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883701242" sldId="214748462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797874416" sldId="214748462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54618316" sldId="214748462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820392243" sldId="214748462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41285248" sldId="214748463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865551024" sldId="214748463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460356463" sldId="214748463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99056623" sldId="214748463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59950284" sldId="214748463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772388515" sldId="214748463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067837307" sldId="214748463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478206587" sldId="214748463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666666135" sldId="214748463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243611020" sldId="214748463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75905279" sldId="214748464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856714670" sldId="214748464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828719124" sldId="214748464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942771459" sldId="214748464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715248628" sldId="214748464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123209622" sldId="214748464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771303028" sldId="214748464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938713629" sldId="214748464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279542561" sldId="214748464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35105837" sldId="214748464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951873973" sldId="214748465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528158850" sldId="214748465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883766416" sldId="214748465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768408571" sldId="214748465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657210582" sldId="214748465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079162847" sldId="214748465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090450008" sldId="214748465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318653350" sldId="214748465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756534425" sldId="214748465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186621702" sldId="214748465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666655937" sldId="214748466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07131761" sldId="214748466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181243104" sldId="214748466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65010753" sldId="214748466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51287400" sldId="214748466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913306800" sldId="214748466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178111543" sldId="214748466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99318381" sldId="214748466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82411341" sldId="214748466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180570417" sldId="214748466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035027529" sldId="214748467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854088113" sldId="214748467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078510991" sldId="214748467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58170000" sldId="214748467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810406115" sldId="214748467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924806334" sldId="214748467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02661923" sldId="214748467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29144750" sldId="214748467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350609007" sldId="214748467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79453304" sldId="214748467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4263355" sldId="214748468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73079352" sldId="214748468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15355646" sldId="214748468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393828147" sldId="214748468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858394181" sldId="214748468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417842831" sldId="214748468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957971873" sldId="214748468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195027105" sldId="214748468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713907862" sldId="214748468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341594" sldId="214748468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157771230" sldId="214748469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70234812" sldId="214748469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108520305" sldId="214748469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710848260" sldId="214748469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17430795" sldId="214748469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571903924" sldId="214748469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077366694" sldId="214748469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97329083" sldId="214748469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003689493" sldId="214748469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72715580" sldId="214748469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493492495" sldId="214748470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276860063" sldId="214748470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933611945" sldId="214748470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8158544" sldId="214748470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766298097" sldId="214748470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817419007" sldId="214748470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09547784" sldId="214748470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29087241" sldId="214748470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558747407" sldId="214748470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179273975" sldId="214748470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562137431" sldId="214748471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573013859" sldId="214748471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106207848" sldId="214748471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131394115" sldId="214748471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594003717" sldId="214748471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248543953" sldId="214748471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686044570" sldId="214748471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54693155" sldId="214748471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78121095" sldId="214748471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363318406" sldId="214748471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42887336" sldId="214748472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865281039" sldId="214748472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686613861" sldId="214748472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013908970" sldId="214748472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180707615" sldId="214748472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210372115" sldId="214748472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244397568" sldId="214748472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170366380" sldId="214748472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818890150" sldId="214748472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52755703" sldId="214748472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889340319" sldId="214748473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250276323" sldId="214748473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677524952" sldId="214748473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581002514" sldId="214748473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61695907" sldId="214748473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245929160" sldId="214748473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158331923" sldId="214748473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4107090293" sldId="2147484737"/>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40832773" sldId="2147484738"/>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70153439" sldId="2147484739"/>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22309514" sldId="2147484740"/>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538218228" sldId="2147484741"/>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601239660" sldId="2147484742"/>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3704605701" sldId="2147484743"/>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951501293" sldId="2147484744"/>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526390390" sldId="2147484745"/>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792560302" sldId="2147484746"/>
          </pc:sldLayoutMkLst>
        </pc:sldLayoutChg>
        <pc:sldLayoutChg chg="del">
          <pc:chgData name="Howard Goldberg" userId="0d1034f8-f7a6-4a51-bf75-ddab318e00a2" providerId="ADAL" clId="{9CAFA572-8EBF-4C33-AB40-250CEBA2EC80}" dt="2023-10-19T21:49:41.882" v="8" actId="47"/>
          <pc:sldLayoutMkLst>
            <pc:docMk/>
            <pc:sldMasterMk cId="1694913919" sldId="2147484610"/>
            <pc:sldLayoutMk cId="1486209481" sldId="2147484747"/>
          </pc:sldLayoutMkLst>
        </pc:sldLayoutChg>
      </pc:sldMasterChg>
      <pc:sldMasterChg chg="del delSldLayout">
        <pc:chgData name="Howard Goldberg" userId="0d1034f8-f7a6-4a51-bf75-ddab318e00a2" providerId="ADAL" clId="{9CAFA572-8EBF-4C33-AB40-250CEBA2EC80}" dt="2023-10-19T21:52:45.195" v="17" actId="47"/>
        <pc:sldMasterMkLst>
          <pc:docMk/>
          <pc:sldMasterMk cId="3213906846" sldId="2147484748"/>
        </pc:sldMasterMkLst>
        <pc:sldLayoutChg chg="del">
          <pc:chgData name="Howard Goldberg" userId="0d1034f8-f7a6-4a51-bf75-ddab318e00a2" providerId="ADAL" clId="{9CAFA572-8EBF-4C33-AB40-250CEBA2EC80}" dt="2023-10-19T21:52:45.195" v="17" actId="47"/>
          <pc:sldLayoutMkLst>
            <pc:docMk/>
            <pc:sldMasterMk cId="3213906846" sldId="2147484748"/>
            <pc:sldLayoutMk cId="2894377381" sldId="214748474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143036452" sldId="214748475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210594884" sldId="214748475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820347880" sldId="214748475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904488045" sldId="214748475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141244010" sldId="214748475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08736952" sldId="214748475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144420496" sldId="214748475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286371237" sldId="214748475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264347078" sldId="214748475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93744002" sldId="214748475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963808063" sldId="214748476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79130773" sldId="214748476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108374638" sldId="214748476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834285785" sldId="214748476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780924040" sldId="214748476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285654500" sldId="214748476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541964725" sldId="214748476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480199670" sldId="214748476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941881015" sldId="214748476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540377227" sldId="214748476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740101636" sldId="214748477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720681578" sldId="214748477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885241845" sldId="214748477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1587927" sldId="214748477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05849874" sldId="214748477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915899336" sldId="214748477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886048938" sldId="214748477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183025563" sldId="214748477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70772674" sldId="214748477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854080816" sldId="214748477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575946833" sldId="214748478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697295283" sldId="214748478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752486806" sldId="214748478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499419245" sldId="214748478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338860168" sldId="214748478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360365516" sldId="214748478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644075024" sldId="214748478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148429684" sldId="214748478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483708102" sldId="214748478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698688070" sldId="214748478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403665345" sldId="214748479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337721539" sldId="214748479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859080274" sldId="214748479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74754651" sldId="214748479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121806908" sldId="214748479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104235717" sldId="214748479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796345789" sldId="214748479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636527072" sldId="214748479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480093744" sldId="214748479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005871862" sldId="214748479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622277756" sldId="214748480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258965609" sldId="214748480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666924720" sldId="214748480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886305191" sldId="214748480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181096730" sldId="214748480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612422431" sldId="214748480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092219399" sldId="214748480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108219746" sldId="214748480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752655793" sldId="214748480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28519207" sldId="214748480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482973896" sldId="214748481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84525037" sldId="214748481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057636630" sldId="214748481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133311767" sldId="214748481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89018847" sldId="214748481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909249241" sldId="214748481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08684764" sldId="214748481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848921753" sldId="214748481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708674022" sldId="214748481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419888325" sldId="214748481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921672859" sldId="214748482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110402986" sldId="214748482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969730747" sldId="214748482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99259243" sldId="214748482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077571499" sldId="214748482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228235831" sldId="214748482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569695069" sldId="214748482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687761499" sldId="214748482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857467387" sldId="214748482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510518915" sldId="214748482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075580117" sldId="214748483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248018705" sldId="214748483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273692202" sldId="214748483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604184831" sldId="214748483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335599559" sldId="214748483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051420909" sldId="214748483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25805306" sldId="214748483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189294354" sldId="214748483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496906789" sldId="214748483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046651098" sldId="214748483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284691404" sldId="214748484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92223038" sldId="214748484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041994393" sldId="214748484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13016867" sldId="214748484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29841039" sldId="214748484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282904930" sldId="214748484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287290196" sldId="214748484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24841562" sldId="214748484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375673624" sldId="214748484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987681741" sldId="214748484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249987922" sldId="214748485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648370000" sldId="214748485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707506314" sldId="214748485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615372780" sldId="214748485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777552500" sldId="214748485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912831924" sldId="214748485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452974697" sldId="214748485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575737447" sldId="214748485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772351491" sldId="214748485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858822779" sldId="214748485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468024381" sldId="214748486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673579265" sldId="214748486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41329637" sldId="214748486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43441890" sldId="214748486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62625349" sldId="214748486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237254101" sldId="214748486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01664801" sldId="214748486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714691654" sldId="214748486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735548006" sldId="214748486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84072898" sldId="214748486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531406688" sldId="214748487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727266658" sldId="214748487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688557362" sldId="214748487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10327895" sldId="214748487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923792899" sldId="214748487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339187089" sldId="2147484875"/>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2548760256" sldId="2147484876"/>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899701319" sldId="2147484877"/>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209600700" sldId="2147484878"/>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398281422" sldId="2147484879"/>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048705662" sldId="2147484880"/>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033477018" sldId="2147484881"/>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1443730860" sldId="2147484882"/>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012383946" sldId="2147484883"/>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374114496" sldId="2147484884"/>
          </pc:sldLayoutMkLst>
        </pc:sldLayoutChg>
        <pc:sldLayoutChg chg="del">
          <pc:chgData name="Howard Goldberg" userId="0d1034f8-f7a6-4a51-bf75-ddab318e00a2" providerId="ADAL" clId="{9CAFA572-8EBF-4C33-AB40-250CEBA2EC80}" dt="2023-10-19T21:52:45.195" v="17" actId="47"/>
          <pc:sldLayoutMkLst>
            <pc:docMk/>
            <pc:sldMasterMk cId="3213906846" sldId="2147484748"/>
            <pc:sldLayoutMk cId="4024839160" sldId="2147484885"/>
          </pc:sldLayoutMkLst>
        </pc:sldLayoutChg>
      </pc:sldMasterChg>
      <pc:sldMasterChg chg="del delSldLayout">
        <pc:chgData name="Howard Goldberg" userId="0d1034f8-f7a6-4a51-bf75-ddab318e00a2" providerId="ADAL" clId="{9CAFA572-8EBF-4C33-AB40-250CEBA2EC80}" dt="2023-10-19T21:52:56.831" v="20" actId="47"/>
        <pc:sldMasterMkLst>
          <pc:docMk/>
          <pc:sldMasterMk cId="1184284385" sldId="2147484886"/>
        </pc:sldMasterMkLst>
        <pc:sldLayoutChg chg="del">
          <pc:chgData name="Howard Goldberg" userId="0d1034f8-f7a6-4a51-bf75-ddab318e00a2" providerId="ADAL" clId="{9CAFA572-8EBF-4C33-AB40-250CEBA2EC80}" dt="2023-10-19T21:52:56.831" v="20" actId="47"/>
          <pc:sldLayoutMkLst>
            <pc:docMk/>
            <pc:sldMasterMk cId="1184284385" sldId="2147484886"/>
            <pc:sldLayoutMk cId="74554067" sldId="214748488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072387245" sldId="214748488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44186107" sldId="214748488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686060287" sldId="214748489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104184098" sldId="214748489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505877255" sldId="214748489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182723888" sldId="214748489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353804043" sldId="214748489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636030482" sldId="214748489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514532273" sldId="214748489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705334729" sldId="214748489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743708592" sldId="214748489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48069935" sldId="214748489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421843389" sldId="214748490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52821447" sldId="214748490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017515266" sldId="214748490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679635930" sldId="214748490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936071748" sldId="214748490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770043571" sldId="214748490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227754857" sldId="214748490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053658501" sldId="214748490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552643781" sldId="214748490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129842342" sldId="214748490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474776714" sldId="214748491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479906927" sldId="214748491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864420594" sldId="214748491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429381866" sldId="214748491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860765325" sldId="214748491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005444282" sldId="214748491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070607699" sldId="214748491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020939580" sldId="214748491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439124350" sldId="214748491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228201187" sldId="214748491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75444934" sldId="214748492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2224913" sldId="214748492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319347276" sldId="214748492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348577972" sldId="214748492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330600929" sldId="214748492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971619392" sldId="214748492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469182837" sldId="214748492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881540902" sldId="214748492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373611125" sldId="214748492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291125801" sldId="214748492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062588577" sldId="214748493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972615835" sldId="214748493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721318537" sldId="214748493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85833695" sldId="214748493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757203151" sldId="214748493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50433729" sldId="214748493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625624474" sldId="214748493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590268790" sldId="214748493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16336367" sldId="214748493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204153324" sldId="214748493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041584549" sldId="214748494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371569955" sldId="214748494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059647745" sldId="214748494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297440695" sldId="214748494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653597066" sldId="214748494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593738357" sldId="214748494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159255436" sldId="214748494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57298028" sldId="214748494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434711769" sldId="214748494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138323755" sldId="214748494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303118456" sldId="214748495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866905397" sldId="214748495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238965512" sldId="214748495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570866653" sldId="214748495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521518370" sldId="214748495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251593491" sldId="214748495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073552942" sldId="214748495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542995540" sldId="214748495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632724981" sldId="214748495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252428427" sldId="214748495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114701220" sldId="214748496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515252157" sldId="214748496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650646192" sldId="214748496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642244846" sldId="214748496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331419608" sldId="214748496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571112519" sldId="214748496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166781824" sldId="214748496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660932835" sldId="214748496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41897225" sldId="214748496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308365928" sldId="214748496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989163069" sldId="214748497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643466148" sldId="214748497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349256831" sldId="214748497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736832723" sldId="214748497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500318595" sldId="214748497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897150629" sldId="214748497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195086076" sldId="214748497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60442013" sldId="214748497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346693918" sldId="214748497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747711641" sldId="214748497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792801104" sldId="214748498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862434770" sldId="214748498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20926394" sldId="214748498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998600462" sldId="214748498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178013555" sldId="214748498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614287708" sldId="214748498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055094793" sldId="214748498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234603001" sldId="214748498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805830114" sldId="214748498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576066124" sldId="214748498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972093668" sldId="214748499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218975234" sldId="214748499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96096783" sldId="214748499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831450557" sldId="214748499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844105766" sldId="214748499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910151595" sldId="214748499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805113067" sldId="214748499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016008259" sldId="214748499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101205589" sldId="214748499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960725816" sldId="214748499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136399068" sldId="214748500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068890881" sldId="214748500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93592517" sldId="214748500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61798801" sldId="214748500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60977039" sldId="214748500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107930183" sldId="214748500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216677211" sldId="214748500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420260329" sldId="214748500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780973739" sldId="214748500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059734143" sldId="214748500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667195483" sldId="214748501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727820938" sldId="214748501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96101247" sldId="214748501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54252946" sldId="2147485013"/>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105058036" sldId="2147485014"/>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922741419" sldId="2147485015"/>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4000271659" sldId="2147485016"/>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581475585" sldId="2147485017"/>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934913988" sldId="2147485018"/>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1477795934" sldId="2147485019"/>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2803640394" sldId="2147485020"/>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136275927" sldId="2147485021"/>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374241310" sldId="2147485022"/>
          </pc:sldLayoutMkLst>
        </pc:sldLayoutChg>
        <pc:sldLayoutChg chg="del">
          <pc:chgData name="Howard Goldberg" userId="0d1034f8-f7a6-4a51-bf75-ddab318e00a2" providerId="ADAL" clId="{9CAFA572-8EBF-4C33-AB40-250CEBA2EC80}" dt="2023-10-19T21:52:56.831" v="20" actId="47"/>
          <pc:sldLayoutMkLst>
            <pc:docMk/>
            <pc:sldMasterMk cId="1184284385" sldId="2147484886"/>
            <pc:sldLayoutMk cId="841776090" sldId="21474850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3E1195-21F4-44A1-8921-327C5C23816F}"/>
              </a:ext>
            </a:extLst>
          </p:cNvPr>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a:extLst>
              <a:ext uri="{FF2B5EF4-FFF2-40B4-BE49-F238E27FC236}">
                <a16:creationId xmlns:a16="http://schemas.microsoft.com/office/drawing/2014/main" id="{3633B372-85A5-4701-9BE4-C7312D6922C7}"/>
              </a:ext>
            </a:extLst>
          </p:cNvPr>
          <p:cNvSpPr>
            <a:spLocks noGrp="1"/>
          </p:cNvSpPr>
          <p:nvPr>
            <p:ph type="dt" sz="quarter" idx="1"/>
          </p:nvPr>
        </p:nvSpPr>
        <p:spPr>
          <a:xfrm>
            <a:off x="3967341" y="0"/>
            <a:ext cx="3035088" cy="466116"/>
          </a:xfrm>
          <a:prstGeom prst="rect">
            <a:avLst/>
          </a:prstGeom>
        </p:spPr>
        <p:txBody>
          <a:bodyPr vert="horz" lIns="93104" tIns="46552" rIns="93104" bIns="46552" rtlCol="0"/>
          <a:lstStyle>
            <a:lvl1pPr algn="r">
              <a:defRPr sz="1200"/>
            </a:lvl1pPr>
          </a:lstStyle>
          <a:p>
            <a:fld id="{BB313604-DB2A-4A7A-9C53-7B4EDEAA321D}" type="datetimeFigureOut">
              <a:rPr lang="en-US" smtClean="0"/>
              <a:t>10/19/2023</a:t>
            </a:fld>
            <a:endParaRPr lang="en-US"/>
          </a:p>
        </p:txBody>
      </p:sp>
      <p:sp>
        <p:nvSpPr>
          <p:cNvPr id="4" name="Footer Placeholder 3">
            <a:extLst>
              <a:ext uri="{FF2B5EF4-FFF2-40B4-BE49-F238E27FC236}">
                <a16:creationId xmlns:a16="http://schemas.microsoft.com/office/drawing/2014/main" id="{B8A54A34-69DE-437C-82A5-F44EE58F5AB6}"/>
              </a:ext>
            </a:extLst>
          </p:cNvPr>
          <p:cNvSpPr>
            <a:spLocks noGrp="1"/>
          </p:cNvSpPr>
          <p:nvPr>
            <p:ph type="ftr" sz="quarter" idx="2"/>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9EA9DDC-3565-4D7C-9C45-C6FF65719296}"/>
              </a:ext>
            </a:extLst>
          </p:cNvPr>
          <p:cNvSpPr>
            <a:spLocks noGrp="1"/>
          </p:cNvSpPr>
          <p:nvPr>
            <p:ph type="sldNum" sz="quarter" idx="3"/>
          </p:nvPr>
        </p:nvSpPr>
        <p:spPr>
          <a:xfrm>
            <a:off x="3967341" y="8823936"/>
            <a:ext cx="3035088" cy="466115"/>
          </a:xfrm>
          <a:prstGeom prst="rect">
            <a:avLst/>
          </a:prstGeom>
        </p:spPr>
        <p:txBody>
          <a:bodyPr vert="horz" lIns="93104" tIns="46552" rIns="93104" bIns="46552" rtlCol="0" anchor="b"/>
          <a:lstStyle>
            <a:lvl1pPr algn="r">
              <a:defRPr sz="1200"/>
            </a:lvl1pPr>
          </a:lstStyle>
          <a:p>
            <a:fld id="{BA70B570-0B30-4FE9-A33C-96FCD12022A1}" type="slidenum">
              <a:rPr lang="en-US" smtClean="0"/>
              <a:t>‹#›</a:t>
            </a:fld>
            <a:endParaRPr lang="en-US"/>
          </a:p>
        </p:txBody>
      </p:sp>
    </p:spTree>
    <p:extLst>
      <p:ext uri="{BB962C8B-B14F-4D97-AF65-F5344CB8AC3E}">
        <p14:creationId xmlns:p14="http://schemas.microsoft.com/office/powerpoint/2010/main" val="1869777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6116"/>
          </a:xfrm>
          <a:prstGeom prst="rect">
            <a:avLst/>
          </a:prstGeom>
        </p:spPr>
        <p:txBody>
          <a:bodyPr vert="horz" lIns="93104" tIns="46552" rIns="93104" bIns="46552" rtlCol="0"/>
          <a:lstStyle>
            <a:lvl1pPr algn="l">
              <a:defRPr sz="1200"/>
            </a:lvl1pPr>
          </a:lstStyle>
          <a:p>
            <a:endParaRPr lang="en-US"/>
          </a:p>
        </p:txBody>
      </p:sp>
      <p:sp>
        <p:nvSpPr>
          <p:cNvPr id="3" name="Date Placeholder 2"/>
          <p:cNvSpPr>
            <a:spLocks noGrp="1"/>
          </p:cNvSpPr>
          <p:nvPr>
            <p:ph type="dt" idx="1"/>
          </p:nvPr>
        </p:nvSpPr>
        <p:spPr>
          <a:xfrm>
            <a:off x="3967341" y="0"/>
            <a:ext cx="3035088" cy="466116"/>
          </a:xfrm>
          <a:prstGeom prst="rect">
            <a:avLst/>
          </a:prstGeom>
        </p:spPr>
        <p:txBody>
          <a:bodyPr vert="horz" lIns="93104" tIns="46552" rIns="93104" bIns="46552" rtlCol="0"/>
          <a:lstStyle>
            <a:lvl1pPr algn="r">
              <a:defRPr sz="1200"/>
            </a:lvl1pPr>
          </a:lstStyle>
          <a:p>
            <a:fld id="{2A46B639-CB45-4C1D-8C7A-12BE01FB4CE9}" type="datetimeFigureOut">
              <a:rPr lang="en-US" smtClean="0"/>
              <a:t>10/19/2023</a:t>
            </a:fld>
            <a:endParaRPr lang="en-US"/>
          </a:p>
        </p:txBody>
      </p:sp>
      <p:sp>
        <p:nvSpPr>
          <p:cNvPr id="4" name="Slide Image Placeholder 3"/>
          <p:cNvSpPr>
            <a:spLocks noGrp="1" noRot="1" noChangeAspect="1"/>
          </p:cNvSpPr>
          <p:nvPr>
            <p:ph type="sldImg" idx="2"/>
          </p:nvPr>
        </p:nvSpPr>
        <p:spPr>
          <a:xfrm>
            <a:off x="714375" y="1160463"/>
            <a:ext cx="5575300" cy="3136900"/>
          </a:xfrm>
          <a:prstGeom prst="rect">
            <a:avLst/>
          </a:prstGeom>
          <a:noFill/>
          <a:ln w="12700">
            <a:solidFill>
              <a:prstClr val="black"/>
            </a:solidFill>
          </a:ln>
        </p:spPr>
        <p:txBody>
          <a:bodyPr vert="horz" lIns="93104" tIns="46552" rIns="93104" bIns="46552" rtlCol="0" anchor="ctr"/>
          <a:lstStyle/>
          <a:p>
            <a:endParaRPr lang="en-US"/>
          </a:p>
        </p:txBody>
      </p:sp>
      <p:sp>
        <p:nvSpPr>
          <p:cNvPr id="5" name="Notes Placeholder 4"/>
          <p:cNvSpPr>
            <a:spLocks noGrp="1"/>
          </p:cNvSpPr>
          <p:nvPr>
            <p:ph type="body" sz="quarter" idx="3"/>
          </p:nvPr>
        </p:nvSpPr>
        <p:spPr>
          <a:xfrm>
            <a:off x="700405" y="4470837"/>
            <a:ext cx="5603240" cy="3657957"/>
          </a:xfrm>
          <a:prstGeom prst="rect">
            <a:avLst/>
          </a:prstGeom>
        </p:spPr>
        <p:txBody>
          <a:bodyPr vert="horz" lIns="93104" tIns="46552" rIns="93104" bIns="4655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3936"/>
            <a:ext cx="3035088" cy="466115"/>
          </a:xfrm>
          <a:prstGeom prst="rect">
            <a:avLst/>
          </a:prstGeom>
        </p:spPr>
        <p:txBody>
          <a:bodyPr vert="horz" lIns="93104" tIns="46552" rIns="93104" bIns="46552" rtlCol="0" anchor="b"/>
          <a:lstStyle>
            <a:lvl1pPr algn="l">
              <a:defRPr sz="1200"/>
            </a:lvl1pPr>
          </a:lstStyle>
          <a:p>
            <a:endParaRPr lang="en-US"/>
          </a:p>
        </p:txBody>
      </p:sp>
      <p:sp>
        <p:nvSpPr>
          <p:cNvPr id="7" name="Slide Number Placeholder 6"/>
          <p:cNvSpPr>
            <a:spLocks noGrp="1"/>
          </p:cNvSpPr>
          <p:nvPr>
            <p:ph type="sldNum" sz="quarter" idx="5"/>
          </p:nvPr>
        </p:nvSpPr>
        <p:spPr>
          <a:xfrm>
            <a:off x="3967341" y="8823936"/>
            <a:ext cx="3035088" cy="466115"/>
          </a:xfrm>
          <a:prstGeom prst="rect">
            <a:avLst/>
          </a:prstGeom>
        </p:spPr>
        <p:txBody>
          <a:bodyPr vert="horz" lIns="93104" tIns="46552" rIns="93104" bIns="46552" rtlCol="0" anchor="b"/>
          <a:lstStyle>
            <a:lvl1pPr algn="r">
              <a:defRPr sz="1200"/>
            </a:lvl1pPr>
          </a:lstStyle>
          <a:p>
            <a:fld id="{55594EAE-4A45-45F4-91C0-C4F4418B0B7F}" type="slidenum">
              <a:rPr lang="en-US" smtClean="0"/>
              <a:t>‹#›</a:t>
            </a:fld>
            <a:endParaRPr lang="en-US"/>
          </a:p>
        </p:txBody>
      </p:sp>
    </p:spTree>
    <p:extLst>
      <p:ext uri="{BB962C8B-B14F-4D97-AF65-F5344CB8AC3E}">
        <p14:creationId xmlns:p14="http://schemas.microsoft.com/office/powerpoint/2010/main" val="2743591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michael.maziarz@cesmii.or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mailto:steve.winski@cesmii.org" TargetMode="External"/><Relationship Id="rId4" Type="http://schemas.openxmlformats.org/officeDocument/2006/relationships/hyperlink" Target="mailto:dale.turner@cesmii.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5936B4-53B7-334B-83A2-756D49D035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03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55594EAE-4A45-45F4-91C0-C4F4418B0B7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53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042">
              <a:defRPr/>
            </a:pPr>
            <a:fld id="{55594EAE-4A45-45F4-91C0-C4F4418B0B7F}" type="slidenum">
              <a:rPr lang="en-US">
                <a:solidFill>
                  <a:prstClr val="black"/>
                </a:solidFill>
                <a:latin typeface="Calibri" panose="020F0502020204030204"/>
              </a:rPr>
              <a:pPr defTabSz="93104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66184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594EAE-4A45-45F4-91C0-C4F4418B0B7F}" type="slidenum">
              <a:rPr lang="en-US" smtClean="0"/>
              <a:t>4</a:t>
            </a:fld>
            <a:endParaRPr lang="en-US"/>
          </a:p>
        </p:txBody>
      </p:sp>
    </p:spTree>
    <p:extLst>
      <p:ext uri="{BB962C8B-B14F-4D97-AF65-F5344CB8AC3E}">
        <p14:creationId xmlns:p14="http://schemas.microsoft.com/office/powerpoint/2010/main" val="234865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a:t>SMICs form a supply-chain testbed: ecosystem of manufacturing assets connected to a common platform (SMIP).</a:t>
            </a:r>
            <a:br>
              <a:rPr lang="en-US" sz="2000"/>
            </a:br>
            <a:endParaRPr lang="en-US" sz="2000"/>
          </a:p>
          <a:p>
            <a:r>
              <a:rPr lang="en-US" sz="2000">
                <a:ea typeface="Calibri" panose="020F0502020204030204" pitchFamily="34" charset="0"/>
                <a:cs typeface="Calibri" panose="020F0502020204030204" pitchFamily="34" charset="0"/>
              </a:rPr>
              <a:t>In the past year, CESMII has grown its SM Innovation Centers (SMICs) from three to seven and leveraging them to partner with MEPs to increase SMM engagement.  Additionally, the OSU satellite has </a:t>
            </a:r>
            <a:r>
              <a:rPr lang="en-US" sz="2000">
                <a:ea typeface="Calibri" panose="020F0502020204030204" pitchFamily="34" charset="0"/>
              </a:rPr>
              <a:t>introduced SM elements to the DOE IAC program for SMM engagement.  </a:t>
            </a:r>
            <a:r>
              <a:rPr lang="en-US" sz="2000">
                <a:ea typeface="Calibri" panose="020F0502020204030204" pitchFamily="34" charset="0"/>
                <a:cs typeface="Calibri" panose="020F0502020204030204" pitchFamily="34" charset="0"/>
              </a:rPr>
              <a:t>SMICs help demonstrate and disseminate technology and training at both regional as well as national levels, thereby impacting energy productivity improvements for a variety of industry verticals and supply chains    </a:t>
            </a:r>
            <a:br>
              <a:rPr lang="en-US" sz="2000">
                <a:ea typeface="Calibri" panose="020F0502020204030204" pitchFamily="34" charset="0"/>
                <a:cs typeface="Calibri" panose="020F0502020204030204" pitchFamily="34" charset="0"/>
              </a:rPr>
            </a:br>
            <a:endParaRPr lang="en-US" sz="2000">
              <a:ea typeface="Calibri" panose="020F0502020204030204" pitchFamily="34" charset="0"/>
              <a:cs typeface="Times New Roman" panose="02020603050405020304" pitchFamily="18" charset="0"/>
            </a:endParaRPr>
          </a:p>
          <a:p>
            <a:r>
              <a:rPr lang="en-US" sz="2000"/>
              <a:t>Purdue SMIC has a West Virginia Univ satellite with a SOPO milestone focused on the application of AI/ML in Smart Manufacturing for a resilient supply chain network use case. </a:t>
            </a:r>
          </a:p>
          <a:p>
            <a:pPr lvl="1"/>
            <a:r>
              <a:rPr lang="en-US" sz="1800"/>
              <a:t>WVU satellite is lead by Thorsten </a:t>
            </a:r>
            <a:r>
              <a:rPr lang="en-US" sz="1800" err="1"/>
              <a:t>Wuest</a:t>
            </a:r>
            <a:r>
              <a:rPr lang="en-US" sz="1800"/>
              <a:t> a co-author of “Digital Supply Networks” book</a:t>
            </a:r>
          </a:p>
          <a:p>
            <a:endParaRPr lang="en-US" sz="2000"/>
          </a:p>
          <a:p>
            <a:endParaRPr lang="en-US"/>
          </a:p>
        </p:txBody>
      </p:sp>
      <p:sp>
        <p:nvSpPr>
          <p:cNvPr id="4" name="Slide Number Placeholder 3"/>
          <p:cNvSpPr>
            <a:spLocks noGrp="1"/>
          </p:cNvSpPr>
          <p:nvPr>
            <p:ph type="sldNum" sz="quarter" idx="5"/>
          </p:nvPr>
        </p:nvSpPr>
        <p:spPr/>
        <p:txBody>
          <a:bodyPr/>
          <a:lstStyle/>
          <a:p>
            <a:pPr defTabSz="931042">
              <a:defRPr/>
            </a:pPr>
            <a:fld id="{55594EAE-4A45-45F4-91C0-C4F4418B0B7F}" type="slidenum">
              <a:rPr lang="en-US">
                <a:solidFill>
                  <a:prstClr val="black"/>
                </a:solidFill>
                <a:latin typeface="Calibri" panose="020F0502020204030204"/>
              </a:rPr>
              <a:pPr defTabSz="93104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332384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042">
              <a:defRPr/>
            </a:pPr>
            <a:r>
              <a:rPr lang="en-US" dirty="0">
                <a:solidFill>
                  <a:schemeClr val="bg1"/>
                </a:solidFill>
                <a:latin typeface="Arial" panose="020B0604020202020204" pitchFamily="34" charset="0"/>
                <a:cs typeface="Arial" panose="020B0604020202020204" pitchFamily="34" charset="0"/>
              </a:rPr>
              <a:t>Affinity Group Inquiries: </a:t>
            </a:r>
          </a:p>
          <a:p>
            <a:pPr defTabSz="931042">
              <a:defRPr/>
            </a:pP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michael.maziarz@cesmii.org</a:t>
            </a:r>
            <a:r>
              <a:rPr lang="en-US" dirty="0">
                <a:solidFill>
                  <a:schemeClr val="bg1"/>
                </a:solidFill>
                <a:latin typeface="Arial" panose="020B0604020202020204" pitchFamily="34" charset="0"/>
                <a:cs typeface="Arial" panose="020B0604020202020204" pitchFamily="34" charset="0"/>
              </a:rPr>
              <a:t>	</a:t>
            </a:r>
          </a:p>
          <a:p>
            <a:pPr defTabSz="931042">
              <a:defRPr/>
            </a:pPr>
            <a:r>
              <a:rPr lang="en-US" dirty="0">
                <a:solidFill>
                  <a:schemeClr val="bg1"/>
                </a:solidFill>
                <a:latin typeface="Arial" panose="020B0604020202020204" pitchFamily="34" charset="0"/>
                <a:cs typeface="Arial" panose="020B0604020202020204" pitchFamily="34" charset="0"/>
              </a:rPr>
              <a:t>	</a:t>
            </a:r>
          </a:p>
          <a:p>
            <a:pPr defTabSz="931042">
              <a:defRPr/>
            </a:pPr>
            <a:r>
              <a:rPr lang="en-US" dirty="0">
                <a:solidFill>
                  <a:schemeClr val="bg1"/>
                </a:solidFill>
                <a:latin typeface="Arial" panose="020B0604020202020204" pitchFamily="34" charset="0"/>
                <a:cs typeface="Arial" panose="020B0604020202020204" pitchFamily="34" charset="0"/>
              </a:rPr>
              <a:t>SMIC Connection Inquiries: </a:t>
            </a:r>
            <a:r>
              <a:rPr lang="en-US"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dale.turner@cesmii.org</a:t>
            </a:r>
            <a:r>
              <a:rPr lang="en-US" dirty="0">
                <a:solidFill>
                  <a:schemeClr val="bg1"/>
                </a:solidFill>
                <a:latin typeface="Arial" panose="020B0604020202020204" pitchFamily="34" charset="0"/>
                <a:cs typeface="Arial" panose="020B0604020202020204" pitchFamily="34" charset="0"/>
              </a:rPr>
              <a:t> to engage with your local MEP	            </a:t>
            </a:r>
          </a:p>
          <a:p>
            <a:pPr defTabSz="931042">
              <a:defRPr/>
            </a:pPr>
            <a:endParaRPr lang="en-US" dirty="0">
              <a:solidFill>
                <a:schemeClr val="bg1"/>
              </a:solidFill>
              <a:latin typeface="Arial" panose="020B0604020202020204" pitchFamily="34" charset="0"/>
              <a:cs typeface="Arial" panose="020B0604020202020204" pitchFamily="34" charset="0"/>
            </a:endParaRPr>
          </a:p>
          <a:p>
            <a:pPr defTabSz="931042">
              <a:defRPr/>
            </a:pPr>
            <a:r>
              <a:rPr lang="en-US" dirty="0">
                <a:solidFill>
                  <a:schemeClr val="bg1"/>
                </a:solidFill>
                <a:latin typeface="Arial" panose="020B0604020202020204" pitchFamily="34" charset="0"/>
                <a:cs typeface="Arial" panose="020B0604020202020204" pitchFamily="34" charset="0"/>
              </a:rPr>
              <a:t>Membership Inquiries: </a:t>
            </a:r>
            <a:r>
              <a:rPr lang="en-US"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steve.winski@cesmii.org</a:t>
            </a: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55594EAE-4A45-45F4-91C0-C4F4418B0B7F}" type="slidenum">
              <a:rPr lang="en-US" smtClean="0"/>
              <a:t>6</a:t>
            </a:fld>
            <a:endParaRPr lang="en-US"/>
          </a:p>
        </p:txBody>
      </p:sp>
    </p:spTree>
    <p:extLst>
      <p:ext uri="{BB962C8B-B14F-4D97-AF65-F5344CB8AC3E}">
        <p14:creationId xmlns:p14="http://schemas.microsoft.com/office/powerpoint/2010/main" val="16638527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110400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4" name="Content Placeholder 2">
            <a:extLst>
              <a:ext uri="{FF2B5EF4-FFF2-40B4-BE49-F238E27FC236}">
                <a16:creationId xmlns:a16="http://schemas.microsoft.com/office/drawing/2014/main" id="{2D265885-83BE-2243-8D86-B14E3AFFB5CE}"/>
              </a:ext>
            </a:extLst>
          </p:cNvPr>
          <p:cNvSpPr>
            <a:spLocks noGrp="1"/>
          </p:cNvSpPr>
          <p:nvPr>
            <p:ph sz="quarter" idx="10" hasCustomPrompt="1"/>
          </p:nvPr>
        </p:nvSpPr>
        <p:spPr>
          <a:xfrm>
            <a:off x="1377950" y="1979613"/>
            <a:ext cx="9398000" cy="2894012"/>
          </a:xfrm>
          <a:prstGeom prst="rect">
            <a:avLst/>
          </a:prstGeom>
        </p:spPr>
        <p:txBody>
          <a:bodyPr>
            <a:normAutofit/>
          </a:bodyPr>
          <a:lstStyle>
            <a:lvl1pPr marL="0" indent="0" algn="ctr">
              <a:buNone/>
              <a:defRPr sz="6000" b="1">
                <a:solidFill>
                  <a:schemeClr val="bg1"/>
                </a:solidFill>
              </a:defRPr>
            </a:lvl1pPr>
          </a:lstStyle>
          <a:p>
            <a:pPr lvl="0"/>
            <a:r>
              <a:rPr lang="en-US"/>
              <a:t>Click to </a:t>
            </a:r>
            <a:br>
              <a:rPr lang="en-US"/>
            </a:br>
            <a:r>
              <a:rPr lang="en-US"/>
              <a:t>insert divider </a:t>
            </a:r>
            <a:br>
              <a:rPr lang="en-US"/>
            </a:br>
            <a:r>
              <a:rPr lang="en-US"/>
              <a:t>text here</a:t>
            </a:r>
          </a:p>
        </p:txBody>
      </p:sp>
    </p:spTree>
    <p:extLst>
      <p:ext uri="{BB962C8B-B14F-4D97-AF65-F5344CB8AC3E}">
        <p14:creationId xmlns:p14="http://schemas.microsoft.com/office/powerpoint/2010/main" val="336207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_Subhea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0DA1F73-EA10-0C45-9B2C-0B943A86B11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9" name="Text Placeholder 9">
            <a:extLst>
              <a:ext uri="{FF2B5EF4-FFF2-40B4-BE49-F238E27FC236}">
                <a16:creationId xmlns:a16="http://schemas.microsoft.com/office/drawing/2014/main" id="{D3638187-B40C-6548-B2D5-5FD2C931BF3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accent2"/>
                </a:solidFill>
              </a:defRPr>
            </a:lvl1pPr>
            <a:lvl2pPr marL="457200" indent="0">
              <a:buNone/>
              <a:defRPr/>
            </a:lvl2pPr>
          </a:lstStyle>
          <a:p>
            <a:pPr lvl="0"/>
            <a:r>
              <a:rPr lang="en-US"/>
              <a:t>Insert your subtitle here</a:t>
            </a:r>
          </a:p>
        </p:txBody>
      </p:sp>
      <p:sp>
        <p:nvSpPr>
          <p:cNvPr id="8" name="Content Placeholder 2">
            <a:extLst>
              <a:ext uri="{FF2B5EF4-FFF2-40B4-BE49-F238E27FC236}">
                <a16:creationId xmlns:a16="http://schemas.microsoft.com/office/drawing/2014/main" id="{0BFE726F-D5A0-1E4D-B465-E9C6DC4A85C2}"/>
              </a:ext>
            </a:extLst>
          </p:cNvPr>
          <p:cNvSpPr>
            <a:spLocks noGrp="1"/>
          </p:cNvSpPr>
          <p:nvPr>
            <p:ph sz="quarter" idx="18"/>
          </p:nvPr>
        </p:nvSpPr>
        <p:spPr>
          <a:xfrm>
            <a:off x="283014" y="1605902"/>
            <a:ext cx="11642286" cy="4566298"/>
          </a:xfrm>
          <a:prstGeom prst="rect">
            <a:avLst/>
          </a:prstGeom>
        </p:spPr>
        <p:txBody>
          <a:bodyPr numCol="2">
            <a:normAutofit/>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a:p>
            <a:pPr lvl="0"/>
            <a:endParaRPr lang="en-US"/>
          </a:p>
        </p:txBody>
      </p:sp>
    </p:spTree>
    <p:extLst>
      <p:ext uri="{BB962C8B-B14F-4D97-AF65-F5344CB8AC3E}">
        <p14:creationId xmlns:p14="http://schemas.microsoft.com/office/powerpoint/2010/main" val="35744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_Subhead">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8" name="Slide Number Placeholder 5">
            <a:extLst>
              <a:ext uri="{FF2B5EF4-FFF2-40B4-BE49-F238E27FC236}">
                <a16:creationId xmlns:a16="http://schemas.microsoft.com/office/drawing/2014/main" id="{46985BCC-3DAE-124D-B075-4DFD22B21C9E}"/>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0" name="Slide Number Placeholder 5">
            <a:extLst>
              <a:ext uri="{FF2B5EF4-FFF2-40B4-BE49-F238E27FC236}">
                <a16:creationId xmlns:a16="http://schemas.microsoft.com/office/drawing/2014/main" id="{CE34FCFA-B738-3043-9688-364609368F8A}"/>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11" name="Title 1">
            <a:extLst>
              <a:ext uri="{FF2B5EF4-FFF2-40B4-BE49-F238E27FC236}">
                <a16:creationId xmlns:a16="http://schemas.microsoft.com/office/drawing/2014/main" id="{0445ABE1-D1E7-F145-AA3E-A31A37C8594C}"/>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12" name="Text Placeholder 9">
            <a:extLst>
              <a:ext uri="{FF2B5EF4-FFF2-40B4-BE49-F238E27FC236}">
                <a16:creationId xmlns:a16="http://schemas.microsoft.com/office/drawing/2014/main" id="{4F289E27-09B5-5043-A47C-A74207AEEF8F}"/>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75493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7264113-4187-4EBB-AD66-68EAE65599BA}"/>
              </a:ext>
            </a:extLst>
          </p:cNvPr>
          <p:cNvSpPr>
            <a:spLocks noGrp="1"/>
          </p:cNvSpPr>
          <p:nvPr>
            <p:ph type="pic" sz="quarter" idx="14"/>
          </p:nvPr>
        </p:nvSpPr>
        <p:spPr>
          <a:xfrm>
            <a:off x="283014" y="5053605"/>
            <a:ext cx="11642286" cy="1096275"/>
          </a:xfrm>
          <a:prstGeom prst="rect">
            <a:avLst/>
          </a:prstGeom>
        </p:spPr>
        <p:txBody>
          <a:bodyPr anchor="ctr"/>
          <a:lstStyle>
            <a:lvl1pPr marL="0" indent="0" algn="ctr">
              <a:buNone/>
              <a:defRPr/>
            </a:lvl1pPr>
          </a:lstStyle>
          <a:p>
            <a:endParaRPr lang="en-ID"/>
          </a:p>
        </p:txBody>
      </p:sp>
      <p:sp>
        <p:nvSpPr>
          <p:cNvPr id="15" name="Parallelogram 3">
            <a:extLst>
              <a:ext uri="{FF2B5EF4-FFF2-40B4-BE49-F238E27FC236}">
                <a16:creationId xmlns:a16="http://schemas.microsoft.com/office/drawing/2014/main" id="{A42EFA2A-20ED-A546-B14E-7A6CE853967B}"/>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F4ACB8E-0961-CD4C-9F5D-FA34184D40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1" name="Content Placeholder 2">
            <a:extLst>
              <a:ext uri="{FF2B5EF4-FFF2-40B4-BE49-F238E27FC236}">
                <a16:creationId xmlns:a16="http://schemas.microsoft.com/office/drawing/2014/main" id="{A6892FC5-1041-104C-BE4D-23EB7C79324C}"/>
              </a:ext>
            </a:extLst>
          </p:cNvPr>
          <p:cNvSpPr>
            <a:spLocks noGrp="1"/>
          </p:cNvSpPr>
          <p:nvPr>
            <p:ph sz="quarter" idx="18"/>
          </p:nvPr>
        </p:nvSpPr>
        <p:spPr>
          <a:xfrm>
            <a:off x="283014" y="1600200"/>
            <a:ext cx="11642286" cy="3254280"/>
          </a:xfrm>
          <a:prstGeom prst="rect">
            <a:avLst/>
          </a:prstGeom>
        </p:spPr>
        <p:txBody>
          <a:bodyPr numCol="2">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0" name="Slide Number Placeholder 5">
            <a:extLst>
              <a:ext uri="{FF2B5EF4-FFF2-40B4-BE49-F238E27FC236}">
                <a16:creationId xmlns:a16="http://schemas.microsoft.com/office/drawing/2014/main" id="{7D7C0946-9A99-0946-B0AF-8446391901D3}"/>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1" name="Slide Number Placeholder 5">
            <a:extLst>
              <a:ext uri="{FF2B5EF4-FFF2-40B4-BE49-F238E27FC236}">
                <a16:creationId xmlns:a16="http://schemas.microsoft.com/office/drawing/2014/main" id="{C9B0AF69-945B-2448-A4A3-18285B7250DC}"/>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2" name="Title 1">
            <a:extLst>
              <a:ext uri="{FF2B5EF4-FFF2-40B4-BE49-F238E27FC236}">
                <a16:creationId xmlns:a16="http://schemas.microsoft.com/office/drawing/2014/main" id="{B17B77AC-C133-E547-BDFF-FEEF43BBAC04}"/>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3" name="Text Placeholder 9">
            <a:extLst>
              <a:ext uri="{FF2B5EF4-FFF2-40B4-BE49-F238E27FC236}">
                <a16:creationId xmlns:a16="http://schemas.microsoft.com/office/drawing/2014/main" id="{4C5BC324-B8C6-7E41-A3F6-099F985B5BEF}"/>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99940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D267FA03-8427-3146-864A-78CE3D0AF30C}"/>
              </a:ext>
            </a:extLst>
          </p:cNvPr>
          <p:cNvSpPr>
            <a:spLocks noGrp="1"/>
          </p:cNvSpPr>
          <p:nvPr>
            <p:ph sz="quarter" idx="19"/>
          </p:nvPr>
        </p:nvSpPr>
        <p:spPr>
          <a:xfrm>
            <a:off x="3395908" y="1630680"/>
            <a:ext cx="2520000" cy="4541520"/>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6" name="Content Placeholder 2">
            <a:extLst>
              <a:ext uri="{FF2B5EF4-FFF2-40B4-BE49-F238E27FC236}">
                <a16:creationId xmlns:a16="http://schemas.microsoft.com/office/drawing/2014/main" id="{BB74AD52-45C2-484C-A10C-DB2337B09723}"/>
              </a:ext>
            </a:extLst>
          </p:cNvPr>
          <p:cNvSpPr>
            <a:spLocks noGrp="1"/>
          </p:cNvSpPr>
          <p:nvPr>
            <p:ph sz="quarter" idx="20"/>
          </p:nvPr>
        </p:nvSpPr>
        <p:spPr>
          <a:xfrm>
            <a:off x="6093952" y="1630680"/>
            <a:ext cx="2520000" cy="4541520"/>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3" name="Content Placeholder 2">
            <a:extLst>
              <a:ext uri="{FF2B5EF4-FFF2-40B4-BE49-F238E27FC236}">
                <a16:creationId xmlns:a16="http://schemas.microsoft.com/office/drawing/2014/main" id="{AFC720BA-F44E-0E40-A439-CCA2FC87E1A0}"/>
              </a:ext>
            </a:extLst>
          </p:cNvPr>
          <p:cNvSpPr>
            <a:spLocks noGrp="1"/>
          </p:cNvSpPr>
          <p:nvPr>
            <p:ph sz="quarter" idx="21"/>
          </p:nvPr>
        </p:nvSpPr>
        <p:spPr>
          <a:xfrm>
            <a:off x="8803285" y="1630680"/>
            <a:ext cx="2520000" cy="4541520"/>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3" name="Content Placeholder 2">
            <a:extLst>
              <a:ext uri="{FF2B5EF4-FFF2-40B4-BE49-F238E27FC236}">
                <a16:creationId xmlns:a16="http://schemas.microsoft.com/office/drawing/2014/main" id="{B94C4E30-D8EC-CD4C-B0A9-EE4DC3F1080B}"/>
              </a:ext>
            </a:extLst>
          </p:cNvPr>
          <p:cNvSpPr>
            <a:spLocks noGrp="1"/>
          </p:cNvSpPr>
          <p:nvPr>
            <p:ph sz="quarter" idx="18"/>
          </p:nvPr>
        </p:nvSpPr>
        <p:spPr>
          <a:xfrm>
            <a:off x="697863" y="1630680"/>
            <a:ext cx="2520000" cy="4541520"/>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7" name="Parallelogram 3">
            <a:extLst>
              <a:ext uri="{FF2B5EF4-FFF2-40B4-BE49-F238E27FC236}">
                <a16:creationId xmlns:a16="http://schemas.microsoft.com/office/drawing/2014/main" id="{6D96D1FD-051E-5345-A7BC-7C4C7981A551}"/>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9F97D9A-9DD0-F04E-ABC6-1FD31B4DFA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1FF3CB7E-59D4-2946-942E-AB1D789F81B8}"/>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6A75F077-A496-3448-B2E0-DF8A3E83BAAC}"/>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5" name="Title 1">
            <a:extLst>
              <a:ext uri="{FF2B5EF4-FFF2-40B4-BE49-F238E27FC236}">
                <a16:creationId xmlns:a16="http://schemas.microsoft.com/office/drawing/2014/main" id="{71C76A2C-B8CF-6F41-BBAD-DF281283B2E5}"/>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6" name="Text Placeholder 9">
            <a:extLst>
              <a:ext uri="{FF2B5EF4-FFF2-40B4-BE49-F238E27FC236}">
                <a16:creationId xmlns:a16="http://schemas.microsoft.com/office/drawing/2014/main" id="{DF930E80-6722-7F45-87EB-0EE07FCE6947}"/>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1404769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D19C3E4-9A91-4A56-B588-962A44C1A52A}"/>
              </a:ext>
            </a:extLst>
          </p:cNvPr>
          <p:cNvSpPr>
            <a:spLocks noGrp="1"/>
          </p:cNvSpPr>
          <p:nvPr>
            <p:ph type="pic" sz="quarter" idx="14"/>
          </p:nvPr>
        </p:nvSpPr>
        <p:spPr>
          <a:xfrm>
            <a:off x="319491" y="1600200"/>
            <a:ext cx="4666294" cy="4572000"/>
          </a:xfrm>
          <a:prstGeom prst="rect">
            <a:avLst/>
          </a:prstGeom>
        </p:spPr>
        <p:txBody>
          <a:bodyPr anchor="ctr"/>
          <a:lstStyle>
            <a:lvl1pPr marL="0" indent="0" algn="ctr">
              <a:buNone/>
              <a:defRPr/>
            </a:lvl1pPr>
          </a:lstStyle>
          <a:p>
            <a:endParaRPr lang="en-ID"/>
          </a:p>
        </p:txBody>
      </p:sp>
      <p:sp>
        <p:nvSpPr>
          <p:cNvPr id="12" name="Picture Placeholder 10">
            <a:extLst>
              <a:ext uri="{FF2B5EF4-FFF2-40B4-BE49-F238E27FC236}">
                <a16:creationId xmlns:a16="http://schemas.microsoft.com/office/drawing/2014/main" id="{667A9ADB-1E48-4CA0-9DC1-FFB2810A2EA3}"/>
              </a:ext>
            </a:extLst>
          </p:cNvPr>
          <p:cNvSpPr>
            <a:spLocks noGrp="1"/>
          </p:cNvSpPr>
          <p:nvPr>
            <p:ph type="pic" sz="quarter" idx="15"/>
          </p:nvPr>
        </p:nvSpPr>
        <p:spPr>
          <a:xfrm>
            <a:off x="5135879" y="1600201"/>
            <a:ext cx="3986381" cy="1828799"/>
          </a:xfrm>
          <a:prstGeom prst="rect">
            <a:avLst/>
          </a:prstGeom>
        </p:spPr>
        <p:txBody>
          <a:bodyPr anchor="ctr"/>
          <a:lstStyle>
            <a:lvl1pPr marL="0" indent="0" algn="ctr">
              <a:buNone/>
              <a:defRPr/>
            </a:lvl1pPr>
          </a:lstStyle>
          <a:p>
            <a:endParaRPr lang="en-ID"/>
          </a:p>
        </p:txBody>
      </p:sp>
      <p:sp>
        <p:nvSpPr>
          <p:cNvPr id="13" name="Picture Placeholder 10">
            <a:extLst>
              <a:ext uri="{FF2B5EF4-FFF2-40B4-BE49-F238E27FC236}">
                <a16:creationId xmlns:a16="http://schemas.microsoft.com/office/drawing/2014/main" id="{8502B214-2686-4349-AEC1-6742DB377311}"/>
              </a:ext>
            </a:extLst>
          </p:cNvPr>
          <p:cNvSpPr>
            <a:spLocks noGrp="1"/>
          </p:cNvSpPr>
          <p:nvPr>
            <p:ph type="pic" sz="quarter" idx="16"/>
          </p:nvPr>
        </p:nvSpPr>
        <p:spPr>
          <a:xfrm>
            <a:off x="5135881" y="3550920"/>
            <a:ext cx="1941916" cy="2621280"/>
          </a:xfrm>
          <a:prstGeom prst="rect">
            <a:avLst/>
          </a:prstGeom>
        </p:spPr>
        <p:txBody>
          <a:bodyPr anchor="ctr"/>
          <a:lstStyle>
            <a:lvl1pPr marL="0" indent="0" algn="ctr">
              <a:buNone/>
              <a:defRPr/>
            </a:lvl1pPr>
          </a:lstStyle>
          <a:p>
            <a:endParaRPr lang="en-ID"/>
          </a:p>
        </p:txBody>
      </p:sp>
      <p:sp>
        <p:nvSpPr>
          <p:cNvPr id="14" name="Picture Placeholder 10">
            <a:extLst>
              <a:ext uri="{FF2B5EF4-FFF2-40B4-BE49-F238E27FC236}">
                <a16:creationId xmlns:a16="http://schemas.microsoft.com/office/drawing/2014/main" id="{C3FAE7E5-3173-43D5-BA67-5E8C52D68C4F}"/>
              </a:ext>
            </a:extLst>
          </p:cNvPr>
          <p:cNvSpPr>
            <a:spLocks noGrp="1"/>
          </p:cNvSpPr>
          <p:nvPr>
            <p:ph type="pic" sz="quarter" idx="17"/>
          </p:nvPr>
        </p:nvSpPr>
        <p:spPr>
          <a:xfrm>
            <a:off x="7180344" y="3550920"/>
            <a:ext cx="1941917" cy="2621280"/>
          </a:xfrm>
          <a:prstGeom prst="rect">
            <a:avLst/>
          </a:prstGeom>
        </p:spPr>
        <p:txBody>
          <a:bodyPr anchor="ctr"/>
          <a:lstStyle>
            <a:lvl1pPr marL="0" indent="0" algn="ctr">
              <a:buNone/>
              <a:defRPr/>
            </a:lvl1pPr>
          </a:lstStyle>
          <a:p>
            <a:endParaRPr lang="en-ID"/>
          </a:p>
        </p:txBody>
      </p:sp>
      <p:sp>
        <p:nvSpPr>
          <p:cNvPr id="15" name="Picture Placeholder 10">
            <a:extLst>
              <a:ext uri="{FF2B5EF4-FFF2-40B4-BE49-F238E27FC236}">
                <a16:creationId xmlns:a16="http://schemas.microsoft.com/office/drawing/2014/main" id="{A2C4D62D-125F-4BA1-BA36-28807380D456}"/>
              </a:ext>
            </a:extLst>
          </p:cNvPr>
          <p:cNvSpPr>
            <a:spLocks noGrp="1"/>
          </p:cNvSpPr>
          <p:nvPr>
            <p:ph type="pic" sz="quarter" idx="18"/>
          </p:nvPr>
        </p:nvSpPr>
        <p:spPr>
          <a:xfrm>
            <a:off x="9272356" y="1600201"/>
            <a:ext cx="2652943" cy="4572000"/>
          </a:xfrm>
          <a:prstGeom prst="rect">
            <a:avLst/>
          </a:prstGeom>
        </p:spPr>
        <p:txBody>
          <a:bodyPr anchor="ctr"/>
          <a:lstStyle>
            <a:lvl1pPr marL="0" indent="0" algn="ctr">
              <a:buNone/>
              <a:defRPr/>
            </a:lvl1pPr>
          </a:lstStyle>
          <a:p>
            <a:endParaRPr lang="en-ID"/>
          </a:p>
        </p:txBody>
      </p:sp>
      <p:sp>
        <p:nvSpPr>
          <p:cNvPr id="18" name="Parallelogram 3">
            <a:extLst>
              <a:ext uri="{FF2B5EF4-FFF2-40B4-BE49-F238E27FC236}">
                <a16:creationId xmlns:a16="http://schemas.microsoft.com/office/drawing/2014/main" id="{6990CF76-0C6E-164C-A5FD-904D3AFAA210}"/>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6C4BED6-14DD-174C-9AA2-7869E2D1CC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6" name="Slide Number Placeholder 5">
            <a:extLst>
              <a:ext uri="{FF2B5EF4-FFF2-40B4-BE49-F238E27FC236}">
                <a16:creationId xmlns:a16="http://schemas.microsoft.com/office/drawing/2014/main" id="{3CC15C67-BB08-3843-811A-62335FC9A6C8}"/>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7" name="Slide Number Placeholder 5">
            <a:extLst>
              <a:ext uri="{FF2B5EF4-FFF2-40B4-BE49-F238E27FC236}">
                <a16:creationId xmlns:a16="http://schemas.microsoft.com/office/drawing/2014/main" id="{131CD9F7-D4F1-054F-904C-08046E7FB752}"/>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6" name="Title 1">
            <a:extLst>
              <a:ext uri="{FF2B5EF4-FFF2-40B4-BE49-F238E27FC236}">
                <a16:creationId xmlns:a16="http://schemas.microsoft.com/office/drawing/2014/main" id="{42DC0D97-6728-9C43-B770-DE267E91DD51}"/>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7" name="Text Placeholder 9">
            <a:extLst>
              <a:ext uri="{FF2B5EF4-FFF2-40B4-BE49-F238E27FC236}">
                <a16:creationId xmlns:a16="http://schemas.microsoft.com/office/drawing/2014/main" id="{CDC21420-2AE6-3647-90A1-8A758059C3D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4107516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70B5E51D-FD1F-4C87-93AA-8A326C2485B2}"/>
              </a:ext>
            </a:extLst>
          </p:cNvPr>
          <p:cNvSpPr>
            <a:spLocks noGrp="1"/>
          </p:cNvSpPr>
          <p:nvPr>
            <p:ph type="pic" sz="quarter" idx="14"/>
          </p:nvPr>
        </p:nvSpPr>
        <p:spPr>
          <a:xfrm>
            <a:off x="283014" y="2412924"/>
            <a:ext cx="2520000" cy="3775003"/>
          </a:xfrm>
          <a:prstGeom prst="rect">
            <a:avLst/>
          </a:prstGeom>
        </p:spPr>
        <p:txBody>
          <a:bodyPr anchor="ctr"/>
          <a:lstStyle>
            <a:lvl1pPr marL="0" indent="0" algn="ctr">
              <a:buNone/>
              <a:defRPr/>
            </a:lvl1pPr>
          </a:lstStyle>
          <a:p>
            <a:endParaRPr lang="id-ID"/>
          </a:p>
        </p:txBody>
      </p:sp>
      <p:sp>
        <p:nvSpPr>
          <p:cNvPr id="12" name="Picture Placeholder 11">
            <a:extLst>
              <a:ext uri="{FF2B5EF4-FFF2-40B4-BE49-F238E27FC236}">
                <a16:creationId xmlns:a16="http://schemas.microsoft.com/office/drawing/2014/main" id="{96ADC654-223A-4D00-BE02-70EA40CA51F6}"/>
              </a:ext>
            </a:extLst>
          </p:cNvPr>
          <p:cNvSpPr>
            <a:spLocks noGrp="1"/>
          </p:cNvSpPr>
          <p:nvPr>
            <p:ph type="pic" sz="quarter" idx="15"/>
          </p:nvPr>
        </p:nvSpPr>
        <p:spPr>
          <a:xfrm>
            <a:off x="3270510" y="2395400"/>
            <a:ext cx="2520000" cy="3775003"/>
          </a:xfrm>
          <a:prstGeom prst="rect">
            <a:avLst/>
          </a:prstGeom>
        </p:spPr>
        <p:txBody>
          <a:bodyPr anchor="ctr"/>
          <a:lstStyle>
            <a:lvl1pPr marL="0" indent="0" algn="ctr">
              <a:buNone/>
              <a:defRPr/>
            </a:lvl1pPr>
          </a:lstStyle>
          <a:p>
            <a:endParaRPr lang="id-ID"/>
          </a:p>
        </p:txBody>
      </p:sp>
      <p:sp>
        <p:nvSpPr>
          <p:cNvPr id="13" name="Picture Placeholder 11">
            <a:extLst>
              <a:ext uri="{FF2B5EF4-FFF2-40B4-BE49-F238E27FC236}">
                <a16:creationId xmlns:a16="http://schemas.microsoft.com/office/drawing/2014/main" id="{B95F7005-6F08-46B7-BFA6-60D84DAD9995}"/>
              </a:ext>
            </a:extLst>
          </p:cNvPr>
          <p:cNvSpPr>
            <a:spLocks noGrp="1"/>
          </p:cNvSpPr>
          <p:nvPr>
            <p:ph type="pic" sz="quarter" idx="16"/>
          </p:nvPr>
        </p:nvSpPr>
        <p:spPr>
          <a:xfrm>
            <a:off x="6401491" y="2395400"/>
            <a:ext cx="2520000" cy="3775003"/>
          </a:xfrm>
          <a:prstGeom prst="rect">
            <a:avLst/>
          </a:prstGeom>
        </p:spPr>
        <p:txBody>
          <a:bodyPr anchor="ctr"/>
          <a:lstStyle>
            <a:lvl1pPr marL="0" indent="0" algn="ctr">
              <a:buNone/>
              <a:defRPr/>
            </a:lvl1pPr>
          </a:lstStyle>
          <a:p>
            <a:endParaRPr lang="id-ID"/>
          </a:p>
        </p:txBody>
      </p:sp>
      <p:sp>
        <p:nvSpPr>
          <p:cNvPr id="14" name="Picture Placeholder 11">
            <a:extLst>
              <a:ext uri="{FF2B5EF4-FFF2-40B4-BE49-F238E27FC236}">
                <a16:creationId xmlns:a16="http://schemas.microsoft.com/office/drawing/2014/main" id="{4D823C65-70E5-4B30-81AB-42F2E48BAD4F}"/>
              </a:ext>
            </a:extLst>
          </p:cNvPr>
          <p:cNvSpPr>
            <a:spLocks noGrp="1"/>
          </p:cNvSpPr>
          <p:nvPr>
            <p:ph type="pic" sz="quarter" idx="17"/>
          </p:nvPr>
        </p:nvSpPr>
        <p:spPr>
          <a:xfrm>
            <a:off x="9395174" y="2395400"/>
            <a:ext cx="2520000" cy="3775003"/>
          </a:xfrm>
          <a:prstGeom prst="rect">
            <a:avLst/>
          </a:prstGeom>
        </p:spPr>
        <p:txBody>
          <a:bodyPr anchor="ctr"/>
          <a:lstStyle>
            <a:lvl1pPr marL="0" indent="0" algn="ctr">
              <a:buNone/>
              <a:defRPr/>
            </a:lvl1pPr>
          </a:lstStyle>
          <a:p>
            <a:endParaRPr lang="id-ID"/>
          </a:p>
        </p:txBody>
      </p:sp>
      <p:sp>
        <p:nvSpPr>
          <p:cNvPr id="17" name="Parallelogram 3">
            <a:extLst>
              <a:ext uri="{FF2B5EF4-FFF2-40B4-BE49-F238E27FC236}">
                <a16:creationId xmlns:a16="http://schemas.microsoft.com/office/drawing/2014/main" id="{6D96D1FD-051E-5345-A7BC-7C4C7981A551}"/>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F9F97D9A-9DD0-F04E-ABC6-1FD31B4DFA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5" name="Content Placeholder 2">
            <a:extLst>
              <a:ext uri="{FF2B5EF4-FFF2-40B4-BE49-F238E27FC236}">
                <a16:creationId xmlns:a16="http://schemas.microsoft.com/office/drawing/2014/main" id="{1E996016-300E-064E-A546-97DB71B677D6}"/>
              </a:ext>
            </a:extLst>
          </p:cNvPr>
          <p:cNvSpPr>
            <a:spLocks noGrp="1"/>
          </p:cNvSpPr>
          <p:nvPr>
            <p:ph sz="quarter" idx="19" hasCustomPrompt="1"/>
          </p:nvPr>
        </p:nvSpPr>
        <p:spPr>
          <a:xfrm>
            <a:off x="3268105" y="1600200"/>
            <a:ext cx="2520000" cy="545800"/>
          </a:xfrm>
          <a:prstGeom prst="rect">
            <a:avLst/>
          </a:prstGeom>
        </p:spPr>
        <p:txBody>
          <a:bodyPr anchor="b">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a:t>
            </a:r>
            <a:br>
              <a:rPr lang="en-US"/>
            </a:br>
            <a:r>
              <a:rPr lang="en-US"/>
              <a:t>text style</a:t>
            </a:r>
          </a:p>
        </p:txBody>
      </p:sp>
      <p:sp>
        <p:nvSpPr>
          <p:cNvPr id="16" name="Content Placeholder 2">
            <a:extLst>
              <a:ext uri="{FF2B5EF4-FFF2-40B4-BE49-F238E27FC236}">
                <a16:creationId xmlns:a16="http://schemas.microsoft.com/office/drawing/2014/main" id="{FA6E6454-C0B2-8748-A91D-1434D4925526}"/>
              </a:ext>
            </a:extLst>
          </p:cNvPr>
          <p:cNvSpPr>
            <a:spLocks noGrp="1"/>
          </p:cNvSpPr>
          <p:nvPr>
            <p:ph sz="quarter" idx="20" hasCustomPrompt="1"/>
          </p:nvPr>
        </p:nvSpPr>
        <p:spPr>
          <a:xfrm>
            <a:off x="6399716" y="1600200"/>
            <a:ext cx="2520000" cy="545800"/>
          </a:xfrm>
          <a:prstGeom prst="rect">
            <a:avLst/>
          </a:prstGeom>
        </p:spPr>
        <p:txBody>
          <a:bodyPr anchor="b">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a:t>
            </a:r>
            <a:br>
              <a:rPr lang="en-US"/>
            </a:br>
            <a:r>
              <a:rPr lang="en-US"/>
              <a:t>text style</a:t>
            </a:r>
          </a:p>
        </p:txBody>
      </p:sp>
      <p:sp>
        <p:nvSpPr>
          <p:cNvPr id="23" name="Content Placeholder 2">
            <a:extLst>
              <a:ext uri="{FF2B5EF4-FFF2-40B4-BE49-F238E27FC236}">
                <a16:creationId xmlns:a16="http://schemas.microsoft.com/office/drawing/2014/main" id="{4D255056-0074-604F-A8E0-D73C608BA826}"/>
              </a:ext>
            </a:extLst>
          </p:cNvPr>
          <p:cNvSpPr>
            <a:spLocks noGrp="1"/>
          </p:cNvSpPr>
          <p:nvPr>
            <p:ph sz="quarter" idx="21" hasCustomPrompt="1"/>
          </p:nvPr>
        </p:nvSpPr>
        <p:spPr>
          <a:xfrm>
            <a:off x="9405300" y="1600200"/>
            <a:ext cx="2520000" cy="545800"/>
          </a:xfrm>
          <a:prstGeom prst="rect">
            <a:avLst/>
          </a:prstGeom>
        </p:spPr>
        <p:txBody>
          <a:bodyPr anchor="b">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a:t>
            </a:r>
            <a:br>
              <a:rPr lang="en-US"/>
            </a:br>
            <a:r>
              <a:rPr lang="en-US"/>
              <a:t>text style</a:t>
            </a:r>
          </a:p>
        </p:txBody>
      </p:sp>
      <p:sp>
        <p:nvSpPr>
          <p:cNvPr id="24" name="Content Placeholder 2">
            <a:extLst>
              <a:ext uri="{FF2B5EF4-FFF2-40B4-BE49-F238E27FC236}">
                <a16:creationId xmlns:a16="http://schemas.microsoft.com/office/drawing/2014/main" id="{D9755290-4C3C-E24C-B6BC-20DF6E880554}"/>
              </a:ext>
            </a:extLst>
          </p:cNvPr>
          <p:cNvSpPr>
            <a:spLocks noGrp="1"/>
          </p:cNvSpPr>
          <p:nvPr>
            <p:ph sz="quarter" idx="18" hasCustomPrompt="1"/>
          </p:nvPr>
        </p:nvSpPr>
        <p:spPr>
          <a:xfrm>
            <a:off x="279978" y="1617724"/>
            <a:ext cx="2520000" cy="545800"/>
          </a:xfrm>
          <a:prstGeom prst="rect">
            <a:avLst/>
          </a:prstGeom>
        </p:spPr>
        <p:txBody>
          <a:bodyPr anchor="b">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a:t>
            </a:r>
            <a:br>
              <a:rPr lang="en-US"/>
            </a:br>
            <a:r>
              <a:rPr lang="en-US"/>
              <a:t>text style</a:t>
            </a:r>
          </a:p>
        </p:txBody>
      </p:sp>
      <p:sp>
        <p:nvSpPr>
          <p:cNvPr id="25" name="Slide Number Placeholder 5">
            <a:extLst>
              <a:ext uri="{FF2B5EF4-FFF2-40B4-BE49-F238E27FC236}">
                <a16:creationId xmlns:a16="http://schemas.microsoft.com/office/drawing/2014/main" id="{566D9861-0860-504E-9168-97DF8CEF6D4C}"/>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26" name="Slide Number Placeholder 5">
            <a:extLst>
              <a:ext uri="{FF2B5EF4-FFF2-40B4-BE49-F238E27FC236}">
                <a16:creationId xmlns:a16="http://schemas.microsoft.com/office/drawing/2014/main" id="{DF97B0E7-12BE-D947-A4B7-BC798D30E333}"/>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9" name="Title 1">
            <a:extLst>
              <a:ext uri="{FF2B5EF4-FFF2-40B4-BE49-F238E27FC236}">
                <a16:creationId xmlns:a16="http://schemas.microsoft.com/office/drawing/2014/main" id="{FF2C9176-1BC1-CD4C-86E4-E42842382134}"/>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30" name="Text Placeholder 9">
            <a:extLst>
              <a:ext uri="{FF2B5EF4-FFF2-40B4-BE49-F238E27FC236}">
                <a16:creationId xmlns:a16="http://schemas.microsoft.com/office/drawing/2014/main" id="{036D5B80-0FB8-8148-AD1D-0B2662B7836E}"/>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457920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2" name="Content Placeholder 2">
            <a:extLst>
              <a:ext uri="{FF2B5EF4-FFF2-40B4-BE49-F238E27FC236}">
                <a16:creationId xmlns:a16="http://schemas.microsoft.com/office/drawing/2014/main" id="{AFB2EE90-08F0-9E43-914C-CA97DEDF2DD1}"/>
              </a:ext>
            </a:extLst>
          </p:cNvPr>
          <p:cNvSpPr>
            <a:spLocks noGrp="1"/>
          </p:cNvSpPr>
          <p:nvPr>
            <p:ph sz="quarter" idx="19"/>
          </p:nvPr>
        </p:nvSpPr>
        <p:spPr>
          <a:xfrm>
            <a:off x="283014" y="1600200"/>
            <a:ext cx="11642286" cy="4572000"/>
          </a:xfrm>
          <a:prstGeom prst="rect">
            <a:avLst/>
          </a:prstGeom>
        </p:spPr>
        <p:txBody>
          <a:bodyPr lIns="182880" rIns="182880"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0" name="Slide Number Placeholder 5">
            <a:extLst>
              <a:ext uri="{FF2B5EF4-FFF2-40B4-BE49-F238E27FC236}">
                <a16:creationId xmlns:a16="http://schemas.microsoft.com/office/drawing/2014/main" id="{FF1B16AB-EAF5-B740-81F2-7CA84EACE517}"/>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1" name="Slide Number Placeholder 5">
            <a:extLst>
              <a:ext uri="{FF2B5EF4-FFF2-40B4-BE49-F238E27FC236}">
                <a16:creationId xmlns:a16="http://schemas.microsoft.com/office/drawing/2014/main" id="{1E43D0B7-6B4C-694E-BA98-8FA6A6C777B4}"/>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1" name="Title 1">
            <a:extLst>
              <a:ext uri="{FF2B5EF4-FFF2-40B4-BE49-F238E27FC236}">
                <a16:creationId xmlns:a16="http://schemas.microsoft.com/office/drawing/2014/main" id="{83DB8FD7-7134-9C43-A5D9-4ABBB254CD9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23" name="Text Placeholder 9">
            <a:extLst>
              <a:ext uri="{FF2B5EF4-FFF2-40B4-BE49-F238E27FC236}">
                <a16:creationId xmlns:a16="http://schemas.microsoft.com/office/drawing/2014/main" id="{549260A2-E3DE-9C4A-BCCA-E8AE523F4635}"/>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2916326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cxnSp>
        <p:nvCxnSpPr>
          <p:cNvPr id="11" name="Straight Connector 10">
            <a:extLst>
              <a:ext uri="{FF2B5EF4-FFF2-40B4-BE49-F238E27FC236}">
                <a16:creationId xmlns:a16="http://schemas.microsoft.com/office/drawing/2014/main" id="{B8596E58-DF50-EB49-A35A-C17C3CE36112}"/>
              </a:ext>
            </a:extLst>
          </p:cNvPr>
          <p:cNvCxnSpPr>
            <a:cxnSpLocks noChangeAspect="1"/>
          </p:cNvCxnSpPr>
          <p:nvPr userDrawn="1"/>
        </p:nvCxnSpPr>
        <p:spPr>
          <a:xfrm flipV="1">
            <a:off x="6114929" y="1600201"/>
            <a:ext cx="0" cy="4571999"/>
          </a:xfrm>
          <a:prstGeom prst="line">
            <a:avLst/>
          </a:prstGeom>
          <a:ln w="12700">
            <a:solidFill>
              <a:schemeClr val="accent5"/>
            </a:solidFill>
          </a:ln>
          <a:effectLst/>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9829B9FF-849D-3847-80FA-46FA33C35125}"/>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36DBF007-8FA8-C14C-9BDB-F5EB039F6BC2}"/>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5" name="Content Placeholder 2">
            <a:extLst>
              <a:ext uri="{FF2B5EF4-FFF2-40B4-BE49-F238E27FC236}">
                <a16:creationId xmlns:a16="http://schemas.microsoft.com/office/drawing/2014/main" id="{8FBE7794-4C60-BC49-AFF3-8EAE1158DC1F}"/>
              </a:ext>
            </a:extLst>
          </p:cNvPr>
          <p:cNvSpPr>
            <a:spLocks noGrp="1"/>
          </p:cNvSpPr>
          <p:nvPr>
            <p:ph sz="quarter" idx="18"/>
          </p:nvPr>
        </p:nvSpPr>
        <p:spPr>
          <a:xfrm>
            <a:off x="667173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6" name="Content Placeholder 2">
            <a:extLst>
              <a:ext uri="{FF2B5EF4-FFF2-40B4-BE49-F238E27FC236}">
                <a16:creationId xmlns:a16="http://schemas.microsoft.com/office/drawing/2014/main" id="{0EA1C274-6E34-C14C-BEA8-C20BD02316A6}"/>
              </a:ext>
            </a:extLst>
          </p:cNvPr>
          <p:cNvSpPr>
            <a:spLocks noGrp="1"/>
          </p:cNvSpPr>
          <p:nvPr>
            <p:ph sz="quarter" idx="19"/>
          </p:nvPr>
        </p:nvSpPr>
        <p:spPr>
          <a:xfrm>
            <a:off x="77385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7" name="Title 1">
            <a:extLst>
              <a:ext uri="{FF2B5EF4-FFF2-40B4-BE49-F238E27FC236}">
                <a16:creationId xmlns:a16="http://schemas.microsoft.com/office/drawing/2014/main" id="{5E040B91-098B-A845-846C-F6840A01BB33}"/>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8" name="Text Placeholder 9">
            <a:extLst>
              <a:ext uri="{FF2B5EF4-FFF2-40B4-BE49-F238E27FC236}">
                <a16:creationId xmlns:a16="http://schemas.microsoft.com/office/drawing/2014/main" id="{CF1B488C-6675-0346-882A-3DF73FECE628}"/>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1258799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11" name="Picture Placeholder 11">
            <a:extLst>
              <a:ext uri="{FF2B5EF4-FFF2-40B4-BE49-F238E27FC236}">
                <a16:creationId xmlns:a16="http://schemas.microsoft.com/office/drawing/2014/main" id="{70B5E51D-FD1F-4C87-93AA-8A326C2485B2}"/>
              </a:ext>
            </a:extLst>
          </p:cNvPr>
          <p:cNvSpPr>
            <a:spLocks noGrp="1"/>
          </p:cNvSpPr>
          <p:nvPr>
            <p:ph type="pic" sz="quarter" idx="14"/>
          </p:nvPr>
        </p:nvSpPr>
        <p:spPr>
          <a:xfrm>
            <a:off x="283014" y="1600201"/>
            <a:ext cx="5812986" cy="4572000"/>
          </a:xfrm>
          <a:prstGeom prst="rect">
            <a:avLst/>
          </a:prstGeom>
        </p:spPr>
        <p:txBody>
          <a:bodyPr anchor="ctr"/>
          <a:lstStyle>
            <a:lvl1pPr marL="0" indent="0" algn="ctr">
              <a:buNone/>
              <a:defRPr/>
            </a:lvl1pPr>
          </a:lstStyle>
          <a:p>
            <a:endParaRPr lang="id-ID"/>
          </a:p>
        </p:txBody>
      </p:sp>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0" name="Content Placeholder 2">
            <a:extLst>
              <a:ext uri="{FF2B5EF4-FFF2-40B4-BE49-F238E27FC236}">
                <a16:creationId xmlns:a16="http://schemas.microsoft.com/office/drawing/2014/main" id="{4C5F24DA-7A5C-8A4E-8358-EA73D2D0CB17}"/>
              </a:ext>
            </a:extLst>
          </p:cNvPr>
          <p:cNvSpPr>
            <a:spLocks noGrp="1"/>
          </p:cNvSpPr>
          <p:nvPr>
            <p:ph sz="quarter" idx="18"/>
          </p:nvPr>
        </p:nvSpPr>
        <p:spPr>
          <a:xfrm>
            <a:off x="667173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2" name="Slide Number Placeholder 5">
            <a:extLst>
              <a:ext uri="{FF2B5EF4-FFF2-40B4-BE49-F238E27FC236}">
                <a16:creationId xmlns:a16="http://schemas.microsoft.com/office/drawing/2014/main" id="{22B10D0F-FD19-A241-8342-6CAF1ACFCD68}"/>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0313948-116C-F44C-B65B-B054DD4F04A5}"/>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2" name="Title 1">
            <a:extLst>
              <a:ext uri="{FF2B5EF4-FFF2-40B4-BE49-F238E27FC236}">
                <a16:creationId xmlns:a16="http://schemas.microsoft.com/office/drawing/2014/main" id="{944D05BB-8332-C549-9D48-6E5393C0778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23" name="Text Placeholder 9">
            <a:extLst>
              <a:ext uri="{FF2B5EF4-FFF2-40B4-BE49-F238E27FC236}">
                <a16:creationId xmlns:a16="http://schemas.microsoft.com/office/drawing/2014/main" id="{7A1CE3B9-6FE6-A440-A3D8-621CB0F193E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525278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87870D-C780-4128-ABA3-7BF0D5FF930E}"/>
              </a:ext>
            </a:extLst>
          </p:cNvPr>
          <p:cNvSpPr>
            <a:spLocks noGrp="1"/>
          </p:cNvSpPr>
          <p:nvPr>
            <p:ph type="pic" sz="quarter" idx="10"/>
          </p:nvPr>
        </p:nvSpPr>
        <p:spPr>
          <a:xfrm>
            <a:off x="0" y="0"/>
            <a:ext cx="12191999" cy="6366933"/>
          </a:xfrm>
          <a:prstGeom prst="rect">
            <a:avLst/>
          </a:prstGeom>
        </p:spPr>
        <p:txBody>
          <a:bodyPr anchor="ctr"/>
          <a:lstStyle>
            <a:lvl1pPr marL="0" indent="0" algn="ctr">
              <a:buNone/>
              <a:defRPr/>
            </a:lvl1pPr>
          </a:lstStyle>
          <a:p>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7" name="Rectangle 6">
            <a:extLst>
              <a:ext uri="{FF2B5EF4-FFF2-40B4-BE49-F238E27FC236}">
                <a16:creationId xmlns:a16="http://schemas.microsoft.com/office/drawing/2014/main" id="{5B88A271-2F92-5DA3-F312-6D3E367007F2}"/>
              </a:ext>
            </a:extLst>
          </p:cNvPr>
          <p:cNvSpPr/>
          <p:nvPr userDrawn="1"/>
        </p:nvSpPr>
        <p:spPr>
          <a:xfrm>
            <a:off x="0" y="1"/>
            <a:ext cx="12192000" cy="6366932"/>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55540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1119D940-E316-A141-9440-B733A9282499}"/>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B0FD14B3-C232-4644-A481-3B574E4868AE}"/>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2" name="Picture Placeholder 11">
            <a:extLst>
              <a:ext uri="{FF2B5EF4-FFF2-40B4-BE49-F238E27FC236}">
                <a16:creationId xmlns:a16="http://schemas.microsoft.com/office/drawing/2014/main" id="{E228506E-6BC3-C54F-9237-7868F977D5B4}"/>
              </a:ext>
            </a:extLst>
          </p:cNvPr>
          <p:cNvSpPr>
            <a:spLocks noGrp="1"/>
          </p:cNvSpPr>
          <p:nvPr>
            <p:ph type="pic" sz="quarter" idx="14"/>
          </p:nvPr>
        </p:nvSpPr>
        <p:spPr>
          <a:xfrm>
            <a:off x="6112314" y="1600201"/>
            <a:ext cx="5812986" cy="4572000"/>
          </a:xfrm>
          <a:prstGeom prst="rect">
            <a:avLst/>
          </a:prstGeom>
        </p:spPr>
        <p:txBody>
          <a:bodyPr anchor="ctr"/>
          <a:lstStyle>
            <a:lvl1pPr marL="0" indent="0" algn="ctr">
              <a:buNone/>
              <a:defRPr/>
            </a:lvl1pPr>
          </a:lstStyle>
          <a:p>
            <a:endParaRPr lang="id-ID"/>
          </a:p>
        </p:txBody>
      </p:sp>
      <p:sp>
        <p:nvSpPr>
          <p:cNvPr id="23" name="Content Placeholder 2">
            <a:extLst>
              <a:ext uri="{FF2B5EF4-FFF2-40B4-BE49-F238E27FC236}">
                <a16:creationId xmlns:a16="http://schemas.microsoft.com/office/drawing/2014/main" id="{6CBF6F4C-49D8-9B4A-BDF2-20EBA888AC58}"/>
              </a:ext>
            </a:extLst>
          </p:cNvPr>
          <p:cNvSpPr>
            <a:spLocks noGrp="1"/>
          </p:cNvSpPr>
          <p:nvPr>
            <p:ph sz="quarter" idx="18"/>
          </p:nvPr>
        </p:nvSpPr>
        <p:spPr>
          <a:xfrm>
            <a:off x="804334" y="2007370"/>
            <a:ext cx="4771072" cy="2843259"/>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4" name="Title 1">
            <a:extLst>
              <a:ext uri="{FF2B5EF4-FFF2-40B4-BE49-F238E27FC236}">
                <a16:creationId xmlns:a16="http://schemas.microsoft.com/office/drawing/2014/main" id="{C4200531-8DAF-114B-90F7-9D8371437B95}"/>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25" name="Text Placeholder 9">
            <a:extLst>
              <a:ext uri="{FF2B5EF4-FFF2-40B4-BE49-F238E27FC236}">
                <a16:creationId xmlns:a16="http://schemas.microsoft.com/office/drawing/2014/main" id="{2DD3FC6B-82EF-BF49-8BAA-279D1700E9AD}"/>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33353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yout 9">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0" name="Slide Number Placeholder 5">
            <a:extLst>
              <a:ext uri="{FF2B5EF4-FFF2-40B4-BE49-F238E27FC236}">
                <a16:creationId xmlns:a16="http://schemas.microsoft.com/office/drawing/2014/main" id="{0F9212B7-5E64-FD4F-8EE1-933946643115}"/>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2" name="Slide Number Placeholder 5">
            <a:extLst>
              <a:ext uri="{FF2B5EF4-FFF2-40B4-BE49-F238E27FC236}">
                <a16:creationId xmlns:a16="http://schemas.microsoft.com/office/drawing/2014/main" id="{E8E145A0-A6F4-FF4A-85F4-2796F3F14B2E}"/>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10428123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yout 10">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9E94143-FE7E-4405-B3B0-6F6A3B33E647}"/>
              </a:ext>
            </a:extLst>
          </p:cNvPr>
          <p:cNvSpPr>
            <a:spLocks noGrp="1"/>
          </p:cNvSpPr>
          <p:nvPr>
            <p:ph type="pic" sz="quarter" idx="14"/>
          </p:nvPr>
        </p:nvSpPr>
        <p:spPr>
          <a:xfrm>
            <a:off x="1325960" y="2039936"/>
            <a:ext cx="1260000" cy="1260000"/>
          </a:xfrm>
          <a:prstGeom prst="rect">
            <a:avLst/>
          </a:prstGeom>
        </p:spPr>
        <p:txBody>
          <a:bodyPr anchor="ctr"/>
          <a:lstStyle>
            <a:lvl1pPr marL="0" indent="0" algn="ctr">
              <a:buNone/>
              <a:defRPr sz="1200"/>
            </a:lvl1pPr>
          </a:lstStyle>
          <a:p>
            <a:endParaRPr lang="id-ID"/>
          </a:p>
        </p:txBody>
      </p:sp>
      <p:sp>
        <p:nvSpPr>
          <p:cNvPr id="13" name="Picture Placeholder 6">
            <a:extLst>
              <a:ext uri="{FF2B5EF4-FFF2-40B4-BE49-F238E27FC236}">
                <a16:creationId xmlns:a16="http://schemas.microsoft.com/office/drawing/2014/main" id="{7F39CC5B-CD77-41B3-A9F8-0BC5279C8B61}"/>
              </a:ext>
            </a:extLst>
          </p:cNvPr>
          <p:cNvSpPr>
            <a:spLocks noGrp="1"/>
          </p:cNvSpPr>
          <p:nvPr>
            <p:ph type="pic" sz="quarter" idx="15"/>
          </p:nvPr>
        </p:nvSpPr>
        <p:spPr>
          <a:xfrm>
            <a:off x="9552806" y="2039936"/>
            <a:ext cx="1260000" cy="1260000"/>
          </a:xfrm>
          <a:prstGeom prst="rect">
            <a:avLst/>
          </a:prstGeom>
        </p:spPr>
        <p:txBody>
          <a:bodyPr anchor="ctr"/>
          <a:lstStyle>
            <a:lvl1pPr marL="0" indent="0" algn="ctr">
              <a:buNone/>
              <a:defRPr sz="1200"/>
            </a:lvl1pPr>
          </a:lstStyle>
          <a:p>
            <a:endParaRPr lang="id-ID"/>
          </a:p>
        </p:txBody>
      </p:sp>
      <p:sp>
        <p:nvSpPr>
          <p:cNvPr id="14" name="Picture Placeholder 6">
            <a:extLst>
              <a:ext uri="{FF2B5EF4-FFF2-40B4-BE49-F238E27FC236}">
                <a16:creationId xmlns:a16="http://schemas.microsoft.com/office/drawing/2014/main" id="{A9DC35DC-2D52-4786-87F7-0622512D0AC8}"/>
              </a:ext>
            </a:extLst>
          </p:cNvPr>
          <p:cNvSpPr>
            <a:spLocks noGrp="1"/>
          </p:cNvSpPr>
          <p:nvPr>
            <p:ph type="pic" sz="quarter" idx="16"/>
          </p:nvPr>
        </p:nvSpPr>
        <p:spPr>
          <a:xfrm>
            <a:off x="5466000" y="2039936"/>
            <a:ext cx="1260000" cy="1260000"/>
          </a:xfrm>
          <a:prstGeom prst="rect">
            <a:avLst/>
          </a:prstGeom>
        </p:spPr>
        <p:txBody>
          <a:bodyPr anchor="ctr"/>
          <a:lstStyle>
            <a:lvl1pPr marL="0" indent="0" algn="ctr">
              <a:buNone/>
              <a:defRPr sz="1200"/>
            </a:lvl1pPr>
          </a:lstStyle>
          <a:p>
            <a:endParaRPr lang="id-ID"/>
          </a:p>
        </p:txBody>
      </p:sp>
      <p:sp>
        <p:nvSpPr>
          <p:cNvPr id="15" name="Parallelogram 3">
            <a:extLst>
              <a:ext uri="{FF2B5EF4-FFF2-40B4-BE49-F238E27FC236}">
                <a16:creationId xmlns:a16="http://schemas.microsoft.com/office/drawing/2014/main" id="{CD111768-2C1C-5544-8830-447CC28743CE}"/>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82639FA-4128-334B-96D3-E9CB6BC897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3" name="Content Placeholder 2">
            <a:extLst>
              <a:ext uri="{FF2B5EF4-FFF2-40B4-BE49-F238E27FC236}">
                <a16:creationId xmlns:a16="http://schemas.microsoft.com/office/drawing/2014/main" id="{2F9E7919-F074-4145-8E46-5518A0D1D4F3}"/>
              </a:ext>
            </a:extLst>
          </p:cNvPr>
          <p:cNvSpPr>
            <a:spLocks noGrp="1"/>
          </p:cNvSpPr>
          <p:nvPr>
            <p:ph sz="quarter" idx="18"/>
          </p:nvPr>
        </p:nvSpPr>
        <p:spPr>
          <a:xfrm>
            <a:off x="695960" y="3558066"/>
            <a:ext cx="2520000" cy="2614134"/>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4" name="Content Placeholder 2">
            <a:extLst>
              <a:ext uri="{FF2B5EF4-FFF2-40B4-BE49-F238E27FC236}">
                <a16:creationId xmlns:a16="http://schemas.microsoft.com/office/drawing/2014/main" id="{479445AF-0685-8347-96C4-61DDE54E60EF}"/>
              </a:ext>
            </a:extLst>
          </p:cNvPr>
          <p:cNvSpPr>
            <a:spLocks noGrp="1"/>
          </p:cNvSpPr>
          <p:nvPr>
            <p:ph sz="quarter" idx="19"/>
          </p:nvPr>
        </p:nvSpPr>
        <p:spPr>
          <a:xfrm>
            <a:off x="4836000" y="3558066"/>
            <a:ext cx="2520000" cy="2614134"/>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5" name="Content Placeholder 2">
            <a:extLst>
              <a:ext uri="{FF2B5EF4-FFF2-40B4-BE49-F238E27FC236}">
                <a16:creationId xmlns:a16="http://schemas.microsoft.com/office/drawing/2014/main" id="{5E84D8D3-32CD-E54A-931B-D850228136FF}"/>
              </a:ext>
            </a:extLst>
          </p:cNvPr>
          <p:cNvSpPr>
            <a:spLocks noGrp="1"/>
          </p:cNvSpPr>
          <p:nvPr>
            <p:ph sz="quarter" idx="20"/>
          </p:nvPr>
        </p:nvSpPr>
        <p:spPr>
          <a:xfrm>
            <a:off x="8922806" y="3558066"/>
            <a:ext cx="2520000" cy="2614134"/>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6" name="Slide Number Placeholder 5">
            <a:extLst>
              <a:ext uri="{FF2B5EF4-FFF2-40B4-BE49-F238E27FC236}">
                <a16:creationId xmlns:a16="http://schemas.microsoft.com/office/drawing/2014/main" id="{D694C164-32AC-5449-A339-E5D94DA7AC39}"/>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7" name="Slide Number Placeholder 5">
            <a:extLst>
              <a:ext uri="{FF2B5EF4-FFF2-40B4-BE49-F238E27FC236}">
                <a16:creationId xmlns:a16="http://schemas.microsoft.com/office/drawing/2014/main" id="{E743F1B6-4293-D44B-A947-17653B7B0F7F}"/>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6" name="Title 1">
            <a:extLst>
              <a:ext uri="{FF2B5EF4-FFF2-40B4-BE49-F238E27FC236}">
                <a16:creationId xmlns:a16="http://schemas.microsoft.com/office/drawing/2014/main" id="{0FE1C186-8B6C-7247-8EEB-95A123C128C3}"/>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7" name="Text Placeholder 9">
            <a:extLst>
              <a:ext uri="{FF2B5EF4-FFF2-40B4-BE49-F238E27FC236}">
                <a16:creationId xmlns:a16="http://schemas.microsoft.com/office/drawing/2014/main" id="{07CB6CFF-7387-E545-B25A-DE8289A1C367}"/>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253620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yout 11">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149D4E7D-F51D-4CEF-AC74-A691AA6AE2A8}"/>
              </a:ext>
            </a:extLst>
          </p:cNvPr>
          <p:cNvSpPr>
            <a:spLocks noGrp="1"/>
          </p:cNvSpPr>
          <p:nvPr>
            <p:ph type="pic" sz="quarter" idx="14"/>
          </p:nvPr>
        </p:nvSpPr>
        <p:spPr>
          <a:xfrm>
            <a:off x="695960" y="1654234"/>
            <a:ext cx="1800225" cy="1768338"/>
          </a:xfrm>
          <a:prstGeom prst="rect">
            <a:avLst/>
          </a:prstGeom>
        </p:spPr>
        <p:txBody>
          <a:bodyPr anchor="ctr"/>
          <a:lstStyle>
            <a:lvl1pPr marL="0" indent="0" algn="ctr">
              <a:buNone/>
              <a:defRPr sz="1600"/>
            </a:lvl1pPr>
          </a:lstStyle>
          <a:p>
            <a:endParaRPr lang="id-ID"/>
          </a:p>
        </p:txBody>
      </p:sp>
      <p:sp>
        <p:nvSpPr>
          <p:cNvPr id="14" name="Picture Placeholder 9">
            <a:extLst>
              <a:ext uri="{FF2B5EF4-FFF2-40B4-BE49-F238E27FC236}">
                <a16:creationId xmlns:a16="http://schemas.microsoft.com/office/drawing/2014/main" id="{1424BD47-36D8-4D1A-BE14-9782F1FD74D4}"/>
              </a:ext>
            </a:extLst>
          </p:cNvPr>
          <p:cNvSpPr>
            <a:spLocks noGrp="1"/>
          </p:cNvSpPr>
          <p:nvPr>
            <p:ph type="pic" sz="quarter" idx="15"/>
          </p:nvPr>
        </p:nvSpPr>
        <p:spPr>
          <a:xfrm>
            <a:off x="695960" y="3825875"/>
            <a:ext cx="1800225" cy="1908000"/>
          </a:xfrm>
          <a:prstGeom prst="rect">
            <a:avLst/>
          </a:prstGeom>
        </p:spPr>
        <p:txBody>
          <a:bodyPr anchor="ctr"/>
          <a:lstStyle>
            <a:lvl1pPr marL="0" indent="0" algn="ctr">
              <a:buNone/>
              <a:defRPr sz="1600"/>
            </a:lvl1pPr>
          </a:lstStyle>
          <a:p>
            <a:endParaRPr lang="id-ID"/>
          </a:p>
        </p:txBody>
      </p:sp>
      <p:sp>
        <p:nvSpPr>
          <p:cNvPr id="15" name="Picture Placeholder 9">
            <a:extLst>
              <a:ext uri="{FF2B5EF4-FFF2-40B4-BE49-F238E27FC236}">
                <a16:creationId xmlns:a16="http://schemas.microsoft.com/office/drawing/2014/main" id="{87D7A4D8-88B4-4DB1-99A7-519C7BE9418F}"/>
              </a:ext>
            </a:extLst>
          </p:cNvPr>
          <p:cNvSpPr>
            <a:spLocks noGrp="1"/>
          </p:cNvSpPr>
          <p:nvPr>
            <p:ph type="pic" sz="quarter" idx="16"/>
          </p:nvPr>
        </p:nvSpPr>
        <p:spPr>
          <a:xfrm>
            <a:off x="6182360" y="1654234"/>
            <a:ext cx="1800225" cy="1768338"/>
          </a:xfrm>
          <a:prstGeom prst="rect">
            <a:avLst/>
          </a:prstGeom>
        </p:spPr>
        <p:txBody>
          <a:bodyPr anchor="ctr"/>
          <a:lstStyle>
            <a:lvl1pPr marL="0" indent="0" algn="ctr">
              <a:buNone/>
              <a:defRPr sz="1600"/>
            </a:lvl1pPr>
          </a:lstStyle>
          <a:p>
            <a:endParaRPr lang="id-ID"/>
          </a:p>
        </p:txBody>
      </p:sp>
      <p:sp>
        <p:nvSpPr>
          <p:cNvPr id="16" name="Picture Placeholder 9">
            <a:extLst>
              <a:ext uri="{FF2B5EF4-FFF2-40B4-BE49-F238E27FC236}">
                <a16:creationId xmlns:a16="http://schemas.microsoft.com/office/drawing/2014/main" id="{5D95C81D-9B10-4FF8-8C90-E648F3A19651}"/>
              </a:ext>
            </a:extLst>
          </p:cNvPr>
          <p:cNvSpPr>
            <a:spLocks noGrp="1"/>
          </p:cNvSpPr>
          <p:nvPr>
            <p:ph type="pic" sz="quarter" idx="17"/>
          </p:nvPr>
        </p:nvSpPr>
        <p:spPr>
          <a:xfrm>
            <a:off x="6182360" y="3825875"/>
            <a:ext cx="1800225" cy="1908000"/>
          </a:xfrm>
          <a:prstGeom prst="rect">
            <a:avLst/>
          </a:prstGeom>
        </p:spPr>
        <p:txBody>
          <a:bodyPr anchor="ctr"/>
          <a:lstStyle>
            <a:lvl1pPr marL="0" indent="0" algn="ctr">
              <a:buNone/>
              <a:defRPr sz="1600"/>
            </a:lvl1pPr>
          </a:lstStyle>
          <a:p>
            <a:endParaRPr lang="id-ID"/>
          </a:p>
        </p:txBody>
      </p:sp>
      <p:sp>
        <p:nvSpPr>
          <p:cNvPr id="19" name="Parallelogram 3">
            <a:extLst>
              <a:ext uri="{FF2B5EF4-FFF2-40B4-BE49-F238E27FC236}">
                <a16:creationId xmlns:a16="http://schemas.microsoft.com/office/drawing/2014/main" id="{4402E1CC-DE54-3849-A8A7-A15413B57670}"/>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B4605F1-9F76-734A-A3FA-E583914EF9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3" name="Content Placeholder 2">
            <a:extLst>
              <a:ext uri="{FF2B5EF4-FFF2-40B4-BE49-F238E27FC236}">
                <a16:creationId xmlns:a16="http://schemas.microsoft.com/office/drawing/2014/main" id="{B9F8D501-3485-964E-B70E-6776156200FE}"/>
              </a:ext>
            </a:extLst>
          </p:cNvPr>
          <p:cNvSpPr>
            <a:spLocks noGrp="1"/>
          </p:cNvSpPr>
          <p:nvPr>
            <p:ph sz="quarter" idx="18"/>
          </p:nvPr>
        </p:nvSpPr>
        <p:spPr>
          <a:xfrm>
            <a:off x="2694093" y="1660662"/>
            <a:ext cx="3315547" cy="176833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5" name="Content Placeholder 2">
            <a:extLst>
              <a:ext uri="{FF2B5EF4-FFF2-40B4-BE49-F238E27FC236}">
                <a16:creationId xmlns:a16="http://schemas.microsoft.com/office/drawing/2014/main" id="{9B2963AD-F43C-4A4B-A0D1-8055556FDD01}"/>
              </a:ext>
            </a:extLst>
          </p:cNvPr>
          <p:cNvSpPr>
            <a:spLocks noGrp="1"/>
          </p:cNvSpPr>
          <p:nvPr>
            <p:ph sz="quarter" idx="19"/>
          </p:nvPr>
        </p:nvSpPr>
        <p:spPr>
          <a:xfrm>
            <a:off x="2694093" y="3834490"/>
            <a:ext cx="3315547" cy="1908000"/>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6" name="Content Placeholder 2">
            <a:extLst>
              <a:ext uri="{FF2B5EF4-FFF2-40B4-BE49-F238E27FC236}">
                <a16:creationId xmlns:a16="http://schemas.microsoft.com/office/drawing/2014/main" id="{F791DA08-3744-1546-98D3-E7C391BA3A7A}"/>
              </a:ext>
            </a:extLst>
          </p:cNvPr>
          <p:cNvSpPr>
            <a:spLocks noGrp="1"/>
          </p:cNvSpPr>
          <p:nvPr>
            <p:ph sz="quarter" idx="20"/>
          </p:nvPr>
        </p:nvSpPr>
        <p:spPr>
          <a:xfrm>
            <a:off x="8338538" y="1660662"/>
            <a:ext cx="3315547" cy="176833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7" name="Content Placeholder 2">
            <a:extLst>
              <a:ext uri="{FF2B5EF4-FFF2-40B4-BE49-F238E27FC236}">
                <a16:creationId xmlns:a16="http://schemas.microsoft.com/office/drawing/2014/main" id="{6813BB75-F99A-7E45-A7EC-EDE051A459D9}"/>
              </a:ext>
            </a:extLst>
          </p:cNvPr>
          <p:cNvSpPr>
            <a:spLocks noGrp="1"/>
          </p:cNvSpPr>
          <p:nvPr>
            <p:ph sz="quarter" idx="21"/>
          </p:nvPr>
        </p:nvSpPr>
        <p:spPr>
          <a:xfrm>
            <a:off x="8338538" y="3834490"/>
            <a:ext cx="3315547" cy="1908000"/>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7" name="Slide Number Placeholder 5">
            <a:extLst>
              <a:ext uri="{FF2B5EF4-FFF2-40B4-BE49-F238E27FC236}">
                <a16:creationId xmlns:a16="http://schemas.microsoft.com/office/drawing/2014/main" id="{74FCDA19-AB8F-9E4C-8EF2-16863A658FD9}"/>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8" name="Slide Number Placeholder 5">
            <a:extLst>
              <a:ext uri="{FF2B5EF4-FFF2-40B4-BE49-F238E27FC236}">
                <a16:creationId xmlns:a16="http://schemas.microsoft.com/office/drawing/2014/main" id="{D5274391-EBBA-8642-B359-34330DB8B1E1}"/>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4" name="Title 1">
            <a:extLst>
              <a:ext uri="{FF2B5EF4-FFF2-40B4-BE49-F238E27FC236}">
                <a16:creationId xmlns:a16="http://schemas.microsoft.com/office/drawing/2014/main" id="{63A99B0D-1CE0-7A40-9709-F2D51019545D}"/>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30" name="Text Placeholder 9">
            <a:extLst>
              <a:ext uri="{FF2B5EF4-FFF2-40B4-BE49-F238E27FC236}">
                <a16:creationId xmlns:a16="http://schemas.microsoft.com/office/drawing/2014/main" id="{6DD51637-77DB-2A46-85B5-E618DF34121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67744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fade">
                                      <p:cBhvr>
                                        <p:cTn id="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yout 12">
    <p:spTree>
      <p:nvGrpSpPr>
        <p:cNvPr id="1" name=""/>
        <p:cNvGrpSpPr/>
        <p:nvPr/>
      </p:nvGrpSpPr>
      <p:grpSpPr>
        <a:xfrm>
          <a:off x="0" y="0"/>
          <a:ext cx="0" cy="0"/>
          <a:chOff x="0" y="0"/>
          <a:chExt cx="0" cy="0"/>
        </a:xfrm>
      </p:grpSpPr>
      <p:sp>
        <p:nvSpPr>
          <p:cNvPr id="12" name="Picture Placeholder 6">
            <a:extLst>
              <a:ext uri="{FF2B5EF4-FFF2-40B4-BE49-F238E27FC236}">
                <a16:creationId xmlns:a16="http://schemas.microsoft.com/office/drawing/2014/main" id="{49E94143-FE7E-4405-B3B0-6F6A3B33E647}"/>
              </a:ext>
            </a:extLst>
          </p:cNvPr>
          <p:cNvSpPr>
            <a:spLocks noGrp="1"/>
          </p:cNvSpPr>
          <p:nvPr>
            <p:ph type="pic" sz="quarter" idx="14"/>
          </p:nvPr>
        </p:nvSpPr>
        <p:spPr>
          <a:xfrm>
            <a:off x="4068234" y="1911381"/>
            <a:ext cx="1260000" cy="1260000"/>
          </a:xfrm>
          <a:prstGeom prst="rect">
            <a:avLst/>
          </a:prstGeom>
        </p:spPr>
        <p:txBody>
          <a:bodyPr anchor="ctr"/>
          <a:lstStyle>
            <a:lvl1pPr marL="0" indent="0" algn="ctr">
              <a:buNone/>
              <a:defRPr sz="1200"/>
            </a:lvl1pPr>
          </a:lstStyle>
          <a:p>
            <a:endParaRPr lang="id-ID"/>
          </a:p>
        </p:txBody>
      </p:sp>
      <p:sp>
        <p:nvSpPr>
          <p:cNvPr id="15" name="Parallelogram 3">
            <a:extLst>
              <a:ext uri="{FF2B5EF4-FFF2-40B4-BE49-F238E27FC236}">
                <a16:creationId xmlns:a16="http://schemas.microsoft.com/office/drawing/2014/main" id="{CD111768-2C1C-5544-8830-447CC28743CE}"/>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82639FA-4128-334B-96D3-E9CB6BC897D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3" name="Content Placeholder 2">
            <a:extLst>
              <a:ext uri="{FF2B5EF4-FFF2-40B4-BE49-F238E27FC236}">
                <a16:creationId xmlns:a16="http://schemas.microsoft.com/office/drawing/2014/main" id="{2F9E7919-F074-4145-8E46-5518A0D1D4F3}"/>
              </a:ext>
            </a:extLst>
          </p:cNvPr>
          <p:cNvSpPr>
            <a:spLocks noGrp="1"/>
          </p:cNvSpPr>
          <p:nvPr>
            <p:ph sz="quarter" idx="18"/>
          </p:nvPr>
        </p:nvSpPr>
        <p:spPr>
          <a:xfrm>
            <a:off x="5444838" y="1911381"/>
            <a:ext cx="2461618" cy="125999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6" name="Picture Placeholder 6">
            <a:extLst>
              <a:ext uri="{FF2B5EF4-FFF2-40B4-BE49-F238E27FC236}">
                <a16:creationId xmlns:a16="http://schemas.microsoft.com/office/drawing/2014/main" id="{2FB67916-0233-5A40-991D-5D6B762FBE1C}"/>
              </a:ext>
            </a:extLst>
          </p:cNvPr>
          <p:cNvSpPr>
            <a:spLocks noGrp="1"/>
          </p:cNvSpPr>
          <p:nvPr>
            <p:ph type="pic" sz="quarter" idx="19"/>
          </p:nvPr>
        </p:nvSpPr>
        <p:spPr>
          <a:xfrm>
            <a:off x="8087078" y="1911381"/>
            <a:ext cx="1260000" cy="1260000"/>
          </a:xfrm>
          <a:prstGeom prst="rect">
            <a:avLst/>
          </a:prstGeom>
        </p:spPr>
        <p:txBody>
          <a:bodyPr anchor="ctr"/>
          <a:lstStyle>
            <a:lvl1pPr marL="0" indent="0" algn="ctr">
              <a:buNone/>
              <a:defRPr sz="1200"/>
            </a:lvl1pPr>
          </a:lstStyle>
          <a:p>
            <a:endParaRPr lang="id-ID"/>
          </a:p>
        </p:txBody>
      </p:sp>
      <p:sp>
        <p:nvSpPr>
          <p:cNvPr id="17" name="Content Placeholder 2">
            <a:extLst>
              <a:ext uri="{FF2B5EF4-FFF2-40B4-BE49-F238E27FC236}">
                <a16:creationId xmlns:a16="http://schemas.microsoft.com/office/drawing/2014/main" id="{1B7EC414-B41E-CC49-9BE0-D99B51BD021A}"/>
              </a:ext>
            </a:extLst>
          </p:cNvPr>
          <p:cNvSpPr>
            <a:spLocks noGrp="1"/>
          </p:cNvSpPr>
          <p:nvPr>
            <p:ph sz="quarter" idx="20"/>
          </p:nvPr>
        </p:nvSpPr>
        <p:spPr>
          <a:xfrm>
            <a:off x="9463682" y="1911381"/>
            <a:ext cx="2461618" cy="125999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6" name="Picture Placeholder 6">
            <a:extLst>
              <a:ext uri="{FF2B5EF4-FFF2-40B4-BE49-F238E27FC236}">
                <a16:creationId xmlns:a16="http://schemas.microsoft.com/office/drawing/2014/main" id="{7C159F8D-8246-E645-B704-65A064AA2ADB}"/>
              </a:ext>
            </a:extLst>
          </p:cNvPr>
          <p:cNvSpPr>
            <a:spLocks noGrp="1"/>
          </p:cNvSpPr>
          <p:nvPr>
            <p:ph type="pic" sz="quarter" idx="21"/>
          </p:nvPr>
        </p:nvSpPr>
        <p:spPr>
          <a:xfrm>
            <a:off x="4068234" y="3254758"/>
            <a:ext cx="1260000" cy="1260000"/>
          </a:xfrm>
          <a:prstGeom prst="rect">
            <a:avLst/>
          </a:prstGeom>
        </p:spPr>
        <p:txBody>
          <a:bodyPr anchor="ctr"/>
          <a:lstStyle>
            <a:lvl1pPr marL="0" indent="0" algn="ctr">
              <a:buNone/>
              <a:defRPr sz="1200"/>
            </a:lvl1pPr>
          </a:lstStyle>
          <a:p>
            <a:endParaRPr lang="id-ID"/>
          </a:p>
        </p:txBody>
      </p:sp>
      <p:sp>
        <p:nvSpPr>
          <p:cNvPr id="27" name="Content Placeholder 2">
            <a:extLst>
              <a:ext uri="{FF2B5EF4-FFF2-40B4-BE49-F238E27FC236}">
                <a16:creationId xmlns:a16="http://schemas.microsoft.com/office/drawing/2014/main" id="{B7C2266A-ECAF-0743-9CA6-33313262D21E}"/>
              </a:ext>
            </a:extLst>
          </p:cNvPr>
          <p:cNvSpPr>
            <a:spLocks noGrp="1"/>
          </p:cNvSpPr>
          <p:nvPr>
            <p:ph sz="quarter" idx="22"/>
          </p:nvPr>
        </p:nvSpPr>
        <p:spPr>
          <a:xfrm>
            <a:off x="5444838" y="3254758"/>
            <a:ext cx="2461618" cy="125999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8" name="Picture Placeholder 6">
            <a:extLst>
              <a:ext uri="{FF2B5EF4-FFF2-40B4-BE49-F238E27FC236}">
                <a16:creationId xmlns:a16="http://schemas.microsoft.com/office/drawing/2014/main" id="{468CB63E-9AD9-414E-9634-4FE61A29C235}"/>
              </a:ext>
            </a:extLst>
          </p:cNvPr>
          <p:cNvSpPr>
            <a:spLocks noGrp="1"/>
          </p:cNvSpPr>
          <p:nvPr>
            <p:ph type="pic" sz="quarter" idx="23"/>
          </p:nvPr>
        </p:nvSpPr>
        <p:spPr>
          <a:xfrm>
            <a:off x="8087078" y="3254758"/>
            <a:ext cx="1260000" cy="1260000"/>
          </a:xfrm>
          <a:prstGeom prst="rect">
            <a:avLst/>
          </a:prstGeom>
        </p:spPr>
        <p:txBody>
          <a:bodyPr anchor="ctr"/>
          <a:lstStyle>
            <a:lvl1pPr marL="0" indent="0" algn="ctr">
              <a:buNone/>
              <a:defRPr sz="1200"/>
            </a:lvl1pPr>
          </a:lstStyle>
          <a:p>
            <a:endParaRPr lang="id-ID"/>
          </a:p>
        </p:txBody>
      </p:sp>
      <p:sp>
        <p:nvSpPr>
          <p:cNvPr id="29" name="Content Placeholder 2">
            <a:extLst>
              <a:ext uri="{FF2B5EF4-FFF2-40B4-BE49-F238E27FC236}">
                <a16:creationId xmlns:a16="http://schemas.microsoft.com/office/drawing/2014/main" id="{7B5EBE42-E0B7-A942-8A49-D1D95F34FEA4}"/>
              </a:ext>
            </a:extLst>
          </p:cNvPr>
          <p:cNvSpPr>
            <a:spLocks noGrp="1"/>
          </p:cNvSpPr>
          <p:nvPr>
            <p:ph sz="quarter" idx="24"/>
          </p:nvPr>
        </p:nvSpPr>
        <p:spPr>
          <a:xfrm>
            <a:off x="9463682" y="3254758"/>
            <a:ext cx="2461618" cy="125999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30" name="Picture Placeholder 6">
            <a:extLst>
              <a:ext uri="{FF2B5EF4-FFF2-40B4-BE49-F238E27FC236}">
                <a16:creationId xmlns:a16="http://schemas.microsoft.com/office/drawing/2014/main" id="{CC52776D-F3E9-E14F-B94A-AAE2BBCAE1EA}"/>
              </a:ext>
            </a:extLst>
          </p:cNvPr>
          <p:cNvSpPr>
            <a:spLocks noGrp="1"/>
          </p:cNvSpPr>
          <p:nvPr>
            <p:ph type="pic" sz="quarter" idx="25"/>
          </p:nvPr>
        </p:nvSpPr>
        <p:spPr>
          <a:xfrm>
            <a:off x="4068234" y="4620714"/>
            <a:ext cx="1260000" cy="1260000"/>
          </a:xfrm>
          <a:prstGeom prst="rect">
            <a:avLst/>
          </a:prstGeom>
        </p:spPr>
        <p:txBody>
          <a:bodyPr anchor="ctr"/>
          <a:lstStyle>
            <a:lvl1pPr marL="0" indent="0" algn="ctr">
              <a:buNone/>
              <a:defRPr sz="1200"/>
            </a:lvl1pPr>
          </a:lstStyle>
          <a:p>
            <a:endParaRPr lang="id-ID"/>
          </a:p>
        </p:txBody>
      </p:sp>
      <p:sp>
        <p:nvSpPr>
          <p:cNvPr id="31" name="Content Placeholder 2">
            <a:extLst>
              <a:ext uri="{FF2B5EF4-FFF2-40B4-BE49-F238E27FC236}">
                <a16:creationId xmlns:a16="http://schemas.microsoft.com/office/drawing/2014/main" id="{8D0698C3-D825-2B48-BD14-D5C51A2B7AA4}"/>
              </a:ext>
            </a:extLst>
          </p:cNvPr>
          <p:cNvSpPr>
            <a:spLocks noGrp="1"/>
          </p:cNvSpPr>
          <p:nvPr>
            <p:ph sz="quarter" idx="26"/>
          </p:nvPr>
        </p:nvSpPr>
        <p:spPr>
          <a:xfrm>
            <a:off x="5444838" y="4620714"/>
            <a:ext cx="2461618" cy="125999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32" name="Picture Placeholder 6">
            <a:extLst>
              <a:ext uri="{FF2B5EF4-FFF2-40B4-BE49-F238E27FC236}">
                <a16:creationId xmlns:a16="http://schemas.microsoft.com/office/drawing/2014/main" id="{73630836-4184-4A4A-9E7C-7ED57BFEFC0E}"/>
              </a:ext>
            </a:extLst>
          </p:cNvPr>
          <p:cNvSpPr>
            <a:spLocks noGrp="1"/>
          </p:cNvSpPr>
          <p:nvPr>
            <p:ph type="pic" sz="quarter" idx="27"/>
          </p:nvPr>
        </p:nvSpPr>
        <p:spPr>
          <a:xfrm>
            <a:off x="8087078" y="4620714"/>
            <a:ext cx="1260000" cy="1260000"/>
          </a:xfrm>
          <a:prstGeom prst="rect">
            <a:avLst/>
          </a:prstGeom>
        </p:spPr>
        <p:txBody>
          <a:bodyPr anchor="ctr"/>
          <a:lstStyle>
            <a:lvl1pPr marL="0" indent="0" algn="ctr">
              <a:buNone/>
              <a:defRPr sz="1200"/>
            </a:lvl1pPr>
          </a:lstStyle>
          <a:p>
            <a:endParaRPr lang="id-ID"/>
          </a:p>
        </p:txBody>
      </p:sp>
      <p:sp>
        <p:nvSpPr>
          <p:cNvPr id="33" name="Content Placeholder 2">
            <a:extLst>
              <a:ext uri="{FF2B5EF4-FFF2-40B4-BE49-F238E27FC236}">
                <a16:creationId xmlns:a16="http://schemas.microsoft.com/office/drawing/2014/main" id="{27F8FC27-9FF3-5541-B0F8-ED26C5DC40BB}"/>
              </a:ext>
            </a:extLst>
          </p:cNvPr>
          <p:cNvSpPr>
            <a:spLocks noGrp="1"/>
          </p:cNvSpPr>
          <p:nvPr>
            <p:ph sz="quarter" idx="28"/>
          </p:nvPr>
        </p:nvSpPr>
        <p:spPr>
          <a:xfrm>
            <a:off x="9463682" y="4620714"/>
            <a:ext cx="2461618" cy="1259998"/>
          </a:xfrm>
          <a:prstGeom prst="rect">
            <a:avLst/>
          </a:prstGeom>
        </p:spPr>
        <p:txBody>
          <a:bodyPr>
            <a:normAutofit/>
          </a:bodyPr>
          <a:lstStyle>
            <a:lvl1pPr marL="285750" indent="-285750">
              <a:buFont typeface="Arial" panose="020B0604020202020204" pitchFamily="34" charset="0"/>
              <a:buChar char="•"/>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4" name="Slide Number Placeholder 5">
            <a:extLst>
              <a:ext uri="{FF2B5EF4-FFF2-40B4-BE49-F238E27FC236}">
                <a16:creationId xmlns:a16="http://schemas.microsoft.com/office/drawing/2014/main" id="{B65B6DC9-95B3-3442-ACFF-9F1582233BB4}"/>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25" name="Slide Number Placeholder 5">
            <a:extLst>
              <a:ext uri="{FF2B5EF4-FFF2-40B4-BE49-F238E27FC236}">
                <a16:creationId xmlns:a16="http://schemas.microsoft.com/office/drawing/2014/main" id="{2DF74BD6-1ED1-A64F-8DF5-92B914E83E93}"/>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34" name="Title 1">
            <a:extLst>
              <a:ext uri="{FF2B5EF4-FFF2-40B4-BE49-F238E27FC236}">
                <a16:creationId xmlns:a16="http://schemas.microsoft.com/office/drawing/2014/main" id="{7E095536-A7E7-7C4D-9DF6-FC5080E07B27}"/>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35" name="Text Placeholder 9">
            <a:extLst>
              <a:ext uri="{FF2B5EF4-FFF2-40B4-BE49-F238E27FC236}">
                <a16:creationId xmlns:a16="http://schemas.microsoft.com/office/drawing/2014/main" id="{5EB9E667-11E8-3342-AD8F-3CCB6EF08117}"/>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46738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animEffect transition="in" filter="fade">
                                      <p:cBhvr>
                                        <p:cTn id="21" dur="500"/>
                                        <p:tgtEl>
                                          <p:spTgt spid="26"/>
                                        </p:tgtEl>
                                      </p:cBhvr>
                                    </p:animEffect>
                                  </p:childTnLst>
                                </p:cTn>
                              </p:par>
                            </p:childTnLst>
                          </p:cTn>
                        </p:par>
                        <p:par>
                          <p:cTn id="22" fill="hold">
                            <p:stCondLst>
                              <p:cond delay="15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20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26" grpId="0"/>
      <p:bldP spid="28" grpId="0"/>
      <p:bldP spid="30" grpId="0"/>
      <p:bldP spid="32"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yout 1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A9143A3-85A2-4DD6-8002-6900D831269C}"/>
              </a:ext>
            </a:extLst>
          </p:cNvPr>
          <p:cNvSpPr>
            <a:spLocks noGrp="1"/>
          </p:cNvSpPr>
          <p:nvPr>
            <p:ph type="pic" sz="quarter" idx="14"/>
          </p:nvPr>
        </p:nvSpPr>
        <p:spPr>
          <a:xfrm>
            <a:off x="283014" y="1600200"/>
            <a:ext cx="11649543" cy="3261360"/>
          </a:xfrm>
          <a:prstGeom prst="rect">
            <a:avLst/>
          </a:prstGeom>
        </p:spPr>
        <p:txBody>
          <a:bodyPr anchor="ctr"/>
          <a:lstStyle>
            <a:lvl1pPr marL="0" indent="0" algn="ctr">
              <a:buNone/>
              <a:defRPr/>
            </a:lvl1pPr>
          </a:lstStyle>
          <a:p>
            <a:endParaRPr lang="en-ID"/>
          </a:p>
        </p:txBody>
      </p:sp>
      <p:sp>
        <p:nvSpPr>
          <p:cNvPr id="14" name="Parallelogram 3">
            <a:extLst>
              <a:ext uri="{FF2B5EF4-FFF2-40B4-BE49-F238E27FC236}">
                <a16:creationId xmlns:a16="http://schemas.microsoft.com/office/drawing/2014/main" id="{B88E5B8F-D295-4E4B-BB4A-4914A9C19C0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BB463F3-20FC-244D-BEDB-A54A632DF6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9" name="Slide Number Placeholder 5">
            <a:extLst>
              <a:ext uri="{FF2B5EF4-FFF2-40B4-BE49-F238E27FC236}">
                <a16:creationId xmlns:a16="http://schemas.microsoft.com/office/drawing/2014/main" id="{601A3B49-8C75-6642-BFE4-924AA691DD6C}"/>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0" name="Slide Number Placeholder 5">
            <a:extLst>
              <a:ext uri="{FF2B5EF4-FFF2-40B4-BE49-F238E27FC236}">
                <a16:creationId xmlns:a16="http://schemas.microsoft.com/office/drawing/2014/main" id="{5FF59535-C158-834F-90F4-6E71DB2DA4C4}"/>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12" name="Title 1">
            <a:extLst>
              <a:ext uri="{FF2B5EF4-FFF2-40B4-BE49-F238E27FC236}">
                <a16:creationId xmlns:a16="http://schemas.microsoft.com/office/drawing/2014/main" id="{9FA9E8D6-7C3E-684E-91DC-70D03F6A8FA5}"/>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13" name="Text Placeholder 9">
            <a:extLst>
              <a:ext uri="{FF2B5EF4-FFF2-40B4-BE49-F238E27FC236}">
                <a16:creationId xmlns:a16="http://schemas.microsoft.com/office/drawing/2014/main" id="{A40E18B0-78FD-D549-9E0E-6FB96AD921B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585981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yout 14">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1424BD47-36D8-4D1A-BE14-9782F1FD74D4}"/>
              </a:ext>
            </a:extLst>
          </p:cNvPr>
          <p:cNvSpPr>
            <a:spLocks noGrp="1"/>
          </p:cNvSpPr>
          <p:nvPr>
            <p:ph type="pic" sz="quarter" idx="15"/>
          </p:nvPr>
        </p:nvSpPr>
        <p:spPr>
          <a:xfrm>
            <a:off x="695960" y="1631769"/>
            <a:ext cx="3438525" cy="2422640"/>
          </a:xfrm>
          <a:prstGeom prst="rect">
            <a:avLst/>
          </a:prstGeom>
        </p:spPr>
        <p:txBody>
          <a:bodyPr anchor="ctr"/>
          <a:lstStyle>
            <a:lvl1pPr marL="0" indent="0" algn="ctr">
              <a:buNone/>
              <a:defRPr sz="1600"/>
            </a:lvl1pPr>
          </a:lstStyle>
          <a:p>
            <a:endParaRPr lang="id-ID"/>
          </a:p>
        </p:txBody>
      </p:sp>
      <p:sp>
        <p:nvSpPr>
          <p:cNvPr id="23" name="Picture Placeholder 9">
            <a:extLst>
              <a:ext uri="{FF2B5EF4-FFF2-40B4-BE49-F238E27FC236}">
                <a16:creationId xmlns:a16="http://schemas.microsoft.com/office/drawing/2014/main" id="{91D35E9C-5092-45CB-A44E-ECEC5C354EDC}"/>
              </a:ext>
            </a:extLst>
          </p:cNvPr>
          <p:cNvSpPr>
            <a:spLocks noGrp="1"/>
          </p:cNvSpPr>
          <p:nvPr>
            <p:ph type="pic" sz="quarter" idx="18"/>
          </p:nvPr>
        </p:nvSpPr>
        <p:spPr>
          <a:xfrm>
            <a:off x="4382135" y="1631769"/>
            <a:ext cx="3438525" cy="2422640"/>
          </a:xfrm>
          <a:prstGeom prst="rect">
            <a:avLst/>
          </a:prstGeom>
        </p:spPr>
        <p:txBody>
          <a:bodyPr anchor="ctr"/>
          <a:lstStyle>
            <a:lvl1pPr marL="0" indent="0" algn="ctr">
              <a:buNone/>
              <a:defRPr sz="1600"/>
            </a:lvl1pPr>
          </a:lstStyle>
          <a:p>
            <a:endParaRPr lang="id-ID"/>
          </a:p>
        </p:txBody>
      </p:sp>
      <p:sp>
        <p:nvSpPr>
          <p:cNvPr id="24" name="Picture Placeholder 9">
            <a:extLst>
              <a:ext uri="{FF2B5EF4-FFF2-40B4-BE49-F238E27FC236}">
                <a16:creationId xmlns:a16="http://schemas.microsoft.com/office/drawing/2014/main" id="{9AE37AB8-671B-4D62-B300-4E818F9AAF86}"/>
              </a:ext>
            </a:extLst>
          </p:cNvPr>
          <p:cNvSpPr>
            <a:spLocks noGrp="1"/>
          </p:cNvSpPr>
          <p:nvPr>
            <p:ph type="pic" sz="quarter" idx="19"/>
          </p:nvPr>
        </p:nvSpPr>
        <p:spPr>
          <a:xfrm>
            <a:off x="8074342" y="1631769"/>
            <a:ext cx="3438525" cy="2422640"/>
          </a:xfrm>
          <a:prstGeom prst="rect">
            <a:avLst/>
          </a:prstGeom>
        </p:spPr>
        <p:txBody>
          <a:bodyPr anchor="ctr"/>
          <a:lstStyle>
            <a:lvl1pPr marL="0" indent="0" algn="ctr">
              <a:buNone/>
              <a:defRPr sz="1600"/>
            </a:lvl1pPr>
          </a:lstStyle>
          <a:p>
            <a:endParaRPr lang="id-ID"/>
          </a:p>
        </p:txBody>
      </p:sp>
      <p:sp>
        <p:nvSpPr>
          <p:cNvPr id="16" name="Parallelogram 3">
            <a:extLst>
              <a:ext uri="{FF2B5EF4-FFF2-40B4-BE49-F238E27FC236}">
                <a16:creationId xmlns:a16="http://schemas.microsoft.com/office/drawing/2014/main" id="{DDDA9FB9-3383-DA4F-87CB-6386F0C9D5A2}"/>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D32AE7E-4B0E-2A4D-8823-28617BCAE8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2" name="Content Placeholder 2">
            <a:extLst>
              <a:ext uri="{FF2B5EF4-FFF2-40B4-BE49-F238E27FC236}">
                <a16:creationId xmlns:a16="http://schemas.microsoft.com/office/drawing/2014/main" id="{A5D69D3C-AE9F-2C4A-8BF7-2B2814856965}"/>
              </a:ext>
            </a:extLst>
          </p:cNvPr>
          <p:cNvSpPr>
            <a:spLocks noGrp="1"/>
          </p:cNvSpPr>
          <p:nvPr>
            <p:ph sz="quarter" idx="20"/>
          </p:nvPr>
        </p:nvSpPr>
        <p:spPr>
          <a:xfrm>
            <a:off x="695960" y="4320037"/>
            <a:ext cx="3438525" cy="1850849"/>
          </a:xfrm>
          <a:prstGeom prst="rect">
            <a:avLst/>
          </a:prstGeom>
        </p:spPr>
        <p:txBody>
          <a:bodyPr numCol="1">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5" name="Content Placeholder 2">
            <a:extLst>
              <a:ext uri="{FF2B5EF4-FFF2-40B4-BE49-F238E27FC236}">
                <a16:creationId xmlns:a16="http://schemas.microsoft.com/office/drawing/2014/main" id="{5BAD3047-4B6E-5A43-9771-8C25A532BD6C}"/>
              </a:ext>
            </a:extLst>
          </p:cNvPr>
          <p:cNvSpPr>
            <a:spLocks noGrp="1"/>
          </p:cNvSpPr>
          <p:nvPr>
            <p:ph sz="quarter" idx="21"/>
          </p:nvPr>
        </p:nvSpPr>
        <p:spPr>
          <a:xfrm>
            <a:off x="4387426" y="4320037"/>
            <a:ext cx="3438525" cy="1850849"/>
          </a:xfrm>
          <a:prstGeom prst="rect">
            <a:avLst/>
          </a:prstGeom>
        </p:spPr>
        <p:txBody>
          <a:bodyPr numCol="1">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6" name="Content Placeholder 2">
            <a:extLst>
              <a:ext uri="{FF2B5EF4-FFF2-40B4-BE49-F238E27FC236}">
                <a16:creationId xmlns:a16="http://schemas.microsoft.com/office/drawing/2014/main" id="{9C053555-E87E-9C41-9C85-616AE7F2A51C}"/>
              </a:ext>
            </a:extLst>
          </p:cNvPr>
          <p:cNvSpPr>
            <a:spLocks noGrp="1"/>
          </p:cNvSpPr>
          <p:nvPr>
            <p:ph sz="quarter" idx="22"/>
          </p:nvPr>
        </p:nvSpPr>
        <p:spPr>
          <a:xfrm>
            <a:off x="8067604" y="4320037"/>
            <a:ext cx="3438525" cy="1850849"/>
          </a:xfrm>
          <a:prstGeom prst="rect">
            <a:avLst/>
          </a:prstGeom>
        </p:spPr>
        <p:txBody>
          <a:bodyPr numCol="1">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5" name="Slide Number Placeholder 5">
            <a:extLst>
              <a:ext uri="{FF2B5EF4-FFF2-40B4-BE49-F238E27FC236}">
                <a16:creationId xmlns:a16="http://schemas.microsoft.com/office/drawing/2014/main" id="{4915534C-BB38-DB4E-814F-35901EA6A1EC}"/>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27" name="Slide Number Placeholder 5">
            <a:extLst>
              <a:ext uri="{FF2B5EF4-FFF2-40B4-BE49-F238E27FC236}">
                <a16:creationId xmlns:a16="http://schemas.microsoft.com/office/drawing/2014/main" id="{C04727C7-40FB-9740-A2C3-96EA58A678BC}"/>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28" name="Title 1">
            <a:extLst>
              <a:ext uri="{FF2B5EF4-FFF2-40B4-BE49-F238E27FC236}">
                <a16:creationId xmlns:a16="http://schemas.microsoft.com/office/drawing/2014/main" id="{AABD7D2E-CB02-DC42-80B5-934360B06BE4}"/>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29" name="Text Placeholder 9">
            <a:extLst>
              <a:ext uri="{FF2B5EF4-FFF2-40B4-BE49-F238E27FC236}">
                <a16:creationId xmlns:a16="http://schemas.microsoft.com/office/drawing/2014/main" id="{0C5F4DA6-0174-004B-81A6-D1E732D492B2}"/>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403199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yout 15">
    <p:spTree>
      <p:nvGrpSpPr>
        <p:cNvPr id="1" name=""/>
        <p:cNvGrpSpPr/>
        <p:nvPr/>
      </p:nvGrpSpPr>
      <p:grpSpPr>
        <a:xfrm>
          <a:off x="0" y="0"/>
          <a:ext cx="0" cy="0"/>
          <a:chOff x="0" y="0"/>
          <a:chExt cx="0" cy="0"/>
        </a:xfrm>
      </p:grpSpPr>
      <p:sp>
        <p:nvSpPr>
          <p:cNvPr id="16" name="Parallelogram 3">
            <a:extLst>
              <a:ext uri="{FF2B5EF4-FFF2-40B4-BE49-F238E27FC236}">
                <a16:creationId xmlns:a16="http://schemas.microsoft.com/office/drawing/2014/main" id="{DDDA9FB9-3383-DA4F-87CB-6386F0C9D5A2}"/>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DD32AE7E-4B0E-2A4D-8823-28617BCAE8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2" name="Content Placeholder 2">
            <a:extLst>
              <a:ext uri="{FF2B5EF4-FFF2-40B4-BE49-F238E27FC236}">
                <a16:creationId xmlns:a16="http://schemas.microsoft.com/office/drawing/2014/main" id="{A5D69D3C-AE9F-2C4A-8BF7-2B2814856965}"/>
              </a:ext>
            </a:extLst>
          </p:cNvPr>
          <p:cNvSpPr>
            <a:spLocks noGrp="1"/>
          </p:cNvSpPr>
          <p:nvPr>
            <p:ph sz="quarter" idx="20"/>
          </p:nvPr>
        </p:nvSpPr>
        <p:spPr>
          <a:xfrm>
            <a:off x="695960" y="1600199"/>
            <a:ext cx="3438525" cy="4572001"/>
          </a:xfrm>
          <a:prstGeom prst="rect">
            <a:avLst/>
          </a:prstGeom>
        </p:spPr>
        <p:txBody>
          <a:bodyPr numCol="1">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5" name="Content Placeholder 2">
            <a:extLst>
              <a:ext uri="{FF2B5EF4-FFF2-40B4-BE49-F238E27FC236}">
                <a16:creationId xmlns:a16="http://schemas.microsoft.com/office/drawing/2014/main" id="{5BAD3047-4B6E-5A43-9771-8C25A532BD6C}"/>
              </a:ext>
            </a:extLst>
          </p:cNvPr>
          <p:cNvSpPr>
            <a:spLocks noGrp="1"/>
          </p:cNvSpPr>
          <p:nvPr>
            <p:ph sz="quarter" idx="21"/>
          </p:nvPr>
        </p:nvSpPr>
        <p:spPr>
          <a:xfrm>
            <a:off x="4387426" y="1600198"/>
            <a:ext cx="3438525" cy="4572001"/>
          </a:xfrm>
          <a:prstGeom prst="rect">
            <a:avLst/>
          </a:prstGeom>
        </p:spPr>
        <p:txBody>
          <a:bodyPr numCol="1">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26" name="Content Placeholder 2">
            <a:extLst>
              <a:ext uri="{FF2B5EF4-FFF2-40B4-BE49-F238E27FC236}">
                <a16:creationId xmlns:a16="http://schemas.microsoft.com/office/drawing/2014/main" id="{9C053555-E87E-9C41-9C85-616AE7F2A51C}"/>
              </a:ext>
            </a:extLst>
          </p:cNvPr>
          <p:cNvSpPr>
            <a:spLocks noGrp="1"/>
          </p:cNvSpPr>
          <p:nvPr>
            <p:ph sz="quarter" idx="22"/>
          </p:nvPr>
        </p:nvSpPr>
        <p:spPr>
          <a:xfrm>
            <a:off x="8067604" y="1600200"/>
            <a:ext cx="3438525" cy="4572000"/>
          </a:xfrm>
          <a:prstGeom prst="rect">
            <a:avLst/>
          </a:prstGeom>
        </p:spPr>
        <p:txBody>
          <a:bodyPr numCol="1">
            <a:normAutofit/>
          </a:bodyPr>
          <a:lstStyle>
            <a:lvl1pPr marL="0" indent="0" algn="ctr">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1" name="Slide Number Placeholder 5">
            <a:extLst>
              <a:ext uri="{FF2B5EF4-FFF2-40B4-BE49-F238E27FC236}">
                <a16:creationId xmlns:a16="http://schemas.microsoft.com/office/drawing/2014/main" id="{56A419FF-707B-2647-B89B-7676C823CB71}"/>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2" name="Slide Number Placeholder 5">
            <a:extLst>
              <a:ext uri="{FF2B5EF4-FFF2-40B4-BE49-F238E27FC236}">
                <a16:creationId xmlns:a16="http://schemas.microsoft.com/office/drawing/2014/main" id="{07FF1337-EF52-4749-9E5B-6DC6DE1638D4}"/>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13" name="Title 1">
            <a:extLst>
              <a:ext uri="{FF2B5EF4-FFF2-40B4-BE49-F238E27FC236}">
                <a16:creationId xmlns:a16="http://schemas.microsoft.com/office/drawing/2014/main" id="{DE8D9D3F-3B88-6E40-8CE3-1D34356F7036}"/>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14" name="Text Placeholder 9">
            <a:extLst>
              <a:ext uri="{FF2B5EF4-FFF2-40B4-BE49-F238E27FC236}">
                <a16:creationId xmlns:a16="http://schemas.microsoft.com/office/drawing/2014/main" id="{A164B734-45F7-3445-A73D-FA97314C8C86}"/>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29973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yout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ED93-0FAA-C14F-9D20-D9A8F3A4395A}"/>
              </a:ext>
            </a:extLst>
          </p:cNvPr>
          <p:cNvSpPr/>
          <p:nvPr userDrawn="1"/>
        </p:nvSpPr>
        <p:spPr>
          <a:xfrm>
            <a:off x="0" y="0"/>
            <a:ext cx="347472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Parallelogram 3">
            <a:extLst>
              <a:ext uri="{FF2B5EF4-FFF2-40B4-BE49-F238E27FC236}">
                <a16:creationId xmlns:a16="http://schemas.microsoft.com/office/drawing/2014/main" id="{0F55CF72-B0BF-1744-B0C3-F804144C660D}"/>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Content Placeholder 2">
            <a:extLst>
              <a:ext uri="{FF2B5EF4-FFF2-40B4-BE49-F238E27FC236}">
                <a16:creationId xmlns:a16="http://schemas.microsoft.com/office/drawing/2014/main" id="{0F705C8C-490A-344C-B6CB-2906523A2A2F}"/>
              </a:ext>
            </a:extLst>
          </p:cNvPr>
          <p:cNvSpPr>
            <a:spLocks noGrp="1"/>
          </p:cNvSpPr>
          <p:nvPr>
            <p:ph sz="quarter" idx="19"/>
          </p:nvPr>
        </p:nvSpPr>
        <p:spPr>
          <a:xfrm>
            <a:off x="283014" y="1600200"/>
            <a:ext cx="2878432" cy="2381770"/>
          </a:xfrm>
          <a:prstGeom prst="rect">
            <a:avLst/>
          </a:prstGeom>
        </p:spPr>
        <p:txBody>
          <a:bodyPr numCol="1">
            <a:normAutofit/>
          </a:bodyPr>
          <a:lstStyle>
            <a:lvl1pPr marL="0" indent="0">
              <a:buFont typeface="Arial" panose="020B0604020202020204" pitchFamily="34" charset="0"/>
              <a:buNone/>
              <a:defRPr sz="2400" b="1">
                <a:solidFill>
                  <a:schemeClr val="bg1"/>
                </a:solidFill>
              </a:defRPr>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8" name="Content Placeholder 2">
            <a:extLst>
              <a:ext uri="{FF2B5EF4-FFF2-40B4-BE49-F238E27FC236}">
                <a16:creationId xmlns:a16="http://schemas.microsoft.com/office/drawing/2014/main" id="{F0FDAB1D-DF07-B945-9D9D-267EB7CB7961}"/>
              </a:ext>
            </a:extLst>
          </p:cNvPr>
          <p:cNvSpPr>
            <a:spLocks noGrp="1"/>
          </p:cNvSpPr>
          <p:nvPr>
            <p:ph sz="quarter" idx="18"/>
          </p:nvPr>
        </p:nvSpPr>
        <p:spPr>
          <a:xfrm>
            <a:off x="3862115" y="1600200"/>
            <a:ext cx="8046871" cy="4572000"/>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1" name="Slide Number Placeholder 5">
            <a:extLst>
              <a:ext uri="{FF2B5EF4-FFF2-40B4-BE49-F238E27FC236}">
                <a16:creationId xmlns:a16="http://schemas.microsoft.com/office/drawing/2014/main" id="{BFEEBEC1-F1A0-FD41-A990-33D97A44A57E}"/>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2" name="Slide Number Placeholder 5">
            <a:extLst>
              <a:ext uri="{FF2B5EF4-FFF2-40B4-BE49-F238E27FC236}">
                <a16:creationId xmlns:a16="http://schemas.microsoft.com/office/drawing/2014/main" id="{9D98E505-9058-5849-86A6-E3EAA685AFF8}"/>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3194964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ayout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4ED93-0FAA-C14F-9D20-D9A8F3A4395A}"/>
              </a:ext>
            </a:extLst>
          </p:cNvPr>
          <p:cNvSpPr/>
          <p:nvPr userDrawn="1"/>
        </p:nvSpPr>
        <p:spPr>
          <a:xfrm>
            <a:off x="0" y="0"/>
            <a:ext cx="2878432" cy="398197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Parallelogram 3">
            <a:extLst>
              <a:ext uri="{FF2B5EF4-FFF2-40B4-BE49-F238E27FC236}">
                <a16:creationId xmlns:a16="http://schemas.microsoft.com/office/drawing/2014/main" id="{0F55CF72-B0BF-1744-B0C3-F804144C660D}"/>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Content Placeholder 2">
            <a:extLst>
              <a:ext uri="{FF2B5EF4-FFF2-40B4-BE49-F238E27FC236}">
                <a16:creationId xmlns:a16="http://schemas.microsoft.com/office/drawing/2014/main" id="{0F705C8C-490A-344C-B6CB-2906523A2A2F}"/>
              </a:ext>
            </a:extLst>
          </p:cNvPr>
          <p:cNvSpPr>
            <a:spLocks noGrp="1"/>
          </p:cNvSpPr>
          <p:nvPr>
            <p:ph sz="quarter" idx="19"/>
          </p:nvPr>
        </p:nvSpPr>
        <p:spPr>
          <a:xfrm>
            <a:off x="283014" y="1600200"/>
            <a:ext cx="2878432" cy="2381770"/>
          </a:xfrm>
          <a:prstGeom prst="rect">
            <a:avLst/>
          </a:prstGeom>
        </p:spPr>
        <p:txBody>
          <a:bodyPr numCol="1">
            <a:normAutofit/>
          </a:bodyPr>
          <a:lstStyle>
            <a:lvl1pPr marL="0" indent="0">
              <a:buFont typeface="Arial" panose="020B0604020202020204" pitchFamily="34" charset="0"/>
              <a:buNone/>
              <a:defRPr sz="2400" b="1">
                <a:solidFill>
                  <a:schemeClr val="bg1"/>
                </a:solidFill>
              </a:defRPr>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8" name="Content Placeholder 2">
            <a:extLst>
              <a:ext uri="{FF2B5EF4-FFF2-40B4-BE49-F238E27FC236}">
                <a16:creationId xmlns:a16="http://schemas.microsoft.com/office/drawing/2014/main" id="{F0FDAB1D-DF07-B945-9D9D-267EB7CB7961}"/>
              </a:ext>
            </a:extLst>
          </p:cNvPr>
          <p:cNvSpPr>
            <a:spLocks noGrp="1"/>
          </p:cNvSpPr>
          <p:nvPr>
            <p:ph sz="quarter" idx="18"/>
          </p:nvPr>
        </p:nvSpPr>
        <p:spPr>
          <a:xfrm>
            <a:off x="3862115" y="1600200"/>
            <a:ext cx="8046871" cy="4572000"/>
          </a:xfrm>
          <a:prstGeom prst="rect">
            <a:avLst/>
          </a:prstGeom>
        </p:spPr>
        <p:txBody>
          <a:bodyPr numCol="1">
            <a:normAutofit/>
          </a:bodyPr>
          <a:lstStyle>
            <a:lvl1pPr marL="0" indent="0">
              <a:buFont typeface="Arial" panose="020B0604020202020204" pitchFamily="34" charset="0"/>
              <a:buNone/>
              <a:defRPr sz="1600"/>
            </a:lvl1pPr>
            <a:lvl2pPr marL="457200" indent="0">
              <a:buFont typeface="Arial" panose="020B0604020202020204" pitchFamily="34" charset="0"/>
              <a:buNone/>
              <a:defRPr sz="1600"/>
            </a:lvl2pPr>
            <a:lvl3pPr marL="914400" indent="0">
              <a:buFont typeface="Arial" panose="020B0604020202020204" pitchFamily="34" charset="0"/>
              <a:buNone/>
              <a:defRPr sz="1600"/>
            </a:lvl3pPr>
            <a:lvl4pPr marL="1371600" indent="0">
              <a:buFont typeface="Arial" panose="020B0604020202020204" pitchFamily="34" charset="0"/>
              <a:buNone/>
              <a:defRPr sz="1600"/>
            </a:lvl4pPr>
            <a:lvl5pPr marL="1828800" indent="0">
              <a:buFont typeface="Arial" panose="020B0604020202020204" pitchFamily="34" charset="0"/>
              <a:buNone/>
              <a:defRPr sz="1600"/>
            </a:lvl5pPr>
          </a:lstStyle>
          <a:p>
            <a:pPr lvl="0"/>
            <a:r>
              <a:rPr lang="en-US"/>
              <a:t>Click to edit Master text style</a:t>
            </a:r>
          </a:p>
        </p:txBody>
      </p:sp>
      <p:sp>
        <p:nvSpPr>
          <p:cNvPr id="11" name="Slide Number Placeholder 5">
            <a:extLst>
              <a:ext uri="{FF2B5EF4-FFF2-40B4-BE49-F238E27FC236}">
                <a16:creationId xmlns:a16="http://schemas.microsoft.com/office/drawing/2014/main" id="{BFEEBEC1-F1A0-FD41-A990-33D97A44A57E}"/>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2" name="Slide Number Placeholder 5">
            <a:extLst>
              <a:ext uri="{FF2B5EF4-FFF2-40B4-BE49-F238E27FC236}">
                <a16:creationId xmlns:a16="http://schemas.microsoft.com/office/drawing/2014/main" id="{9D98E505-9058-5849-86A6-E3EAA685AFF8}"/>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1934347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2860232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Parallelogram 3">
            <a:extLst>
              <a:ext uri="{FF2B5EF4-FFF2-40B4-BE49-F238E27FC236}">
                <a16:creationId xmlns:a16="http://schemas.microsoft.com/office/drawing/2014/main" id="{0F55CF72-B0BF-1744-B0C3-F804144C660D}"/>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8E358086-F0CE-E340-8FAD-F7ED83BEDF6C}"/>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7" name="Slide Number Placeholder 5">
            <a:extLst>
              <a:ext uri="{FF2B5EF4-FFF2-40B4-BE49-F238E27FC236}">
                <a16:creationId xmlns:a16="http://schemas.microsoft.com/office/drawing/2014/main" id="{3DED58D8-3F1F-5842-BBFB-76A7EABB521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2052610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9" name="Parallelogram 3">
            <a:extLst>
              <a:ext uri="{FF2B5EF4-FFF2-40B4-BE49-F238E27FC236}">
                <a16:creationId xmlns:a16="http://schemas.microsoft.com/office/drawing/2014/main" id="{0F55CF72-B0BF-1744-B0C3-F804144C660D}"/>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3" name="Picture Placeholder 2">
            <a:extLst>
              <a:ext uri="{FF2B5EF4-FFF2-40B4-BE49-F238E27FC236}">
                <a16:creationId xmlns:a16="http://schemas.microsoft.com/office/drawing/2014/main" id="{5C5D2E47-5C20-8A48-9AD1-466FA50F407B}"/>
              </a:ext>
            </a:extLst>
          </p:cNvPr>
          <p:cNvSpPr>
            <a:spLocks noGrp="1"/>
          </p:cNvSpPr>
          <p:nvPr>
            <p:ph type="pic" sz="quarter" idx="10"/>
          </p:nvPr>
        </p:nvSpPr>
        <p:spPr>
          <a:xfrm>
            <a:off x="656820" y="1600200"/>
            <a:ext cx="4918075" cy="4572000"/>
          </a:xfrm>
          <a:prstGeom prst="rect">
            <a:avLst/>
          </a:prstGeom>
        </p:spPr>
        <p:txBody>
          <a:bodyPr anchor="ctr"/>
          <a:lstStyle>
            <a:lvl1pPr marL="0" indent="0" algn="ctr">
              <a:buNone/>
              <a:defRPr/>
            </a:lvl1pPr>
          </a:lstStyle>
          <a:p>
            <a:endParaRPr lang="en-US"/>
          </a:p>
        </p:txBody>
      </p:sp>
      <p:sp>
        <p:nvSpPr>
          <p:cNvPr id="7" name="Picture Placeholder 2">
            <a:extLst>
              <a:ext uri="{FF2B5EF4-FFF2-40B4-BE49-F238E27FC236}">
                <a16:creationId xmlns:a16="http://schemas.microsoft.com/office/drawing/2014/main" id="{9C89A419-7A0E-154F-BA5A-5186C7BA80F0}"/>
              </a:ext>
            </a:extLst>
          </p:cNvPr>
          <p:cNvSpPr>
            <a:spLocks noGrp="1"/>
          </p:cNvSpPr>
          <p:nvPr>
            <p:ph type="pic" sz="quarter" idx="11"/>
          </p:nvPr>
        </p:nvSpPr>
        <p:spPr>
          <a:xfrm>
            <a:off x="6617105" y="1600200"/>
            <a:ext cx="4918075" cy="4572000"/>
          </a:xfrm>
          <a:prstGeom prst="rect">
            <a:avLst/>
          </a:prstGeom>
        </p:spPr>
        <p:txBody>
          <a:bodyPr anchor="ctr"/>
          <a:lstStyle>
            <a:lvl1pPr marL="0" indent="0" algn="ctr">
              <a:buNone/>
              <a:defRPr/>
            </a:lvl1pPr>
          </a:lstStyle>
          <a:p>
            <a:endParaRPr lang="en-US"/>
          </a:p>
        </p:txBody>
      </p:sp>
      <p:sp>
        <p:nvSpPr>
          <p:cNvPr id="10" name="Slide Number Placeholder 5">
            <a:extLst>
              <a:ext uri="{FF2B5EF4-FFF2-40B4-BE49-F238E27FC236}">
                <a16:creationId xmlns:a16="http://schemas.microsoft.com/office/drawing/2014/main" id="{14CF5DB1-52D0-FE4D-A003-512236DCBCC9}"/>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1" name="Slide Number Placeholder 5">
            <a:extLst>
              <a:ext uri="{FF2B5EF4-FFF2-40B4-BE49-F238E27FC236}">
                <a16:creationId xmlns:a16="http://schemas.microsoft.com/office/drawing/2014/main" id="{38C4590B-D776-0D4C-AF97-4AF469A49064}"/>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2182928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87870D-C780-4128-ABA3-7BF0D5FF930E}"/>
              </a:ext>
            </a:extLst>
          </p:cNvPr>
          <p:cNvSpPr>
            <a:spLocks noGrp="1"/>
          </p:cNvSpPr>
          <p:nvPr>
            <p:ph type="pic" sz="quarter" idx="10"/>
          </p:nvPr>
        </p:nvSpPr>
        <p:spPr>
          <a:xfrm>
            <a:off x="0" y="0"/>
            <a:ext cx="12191999" cy="6366933"/>
          </a:xfrm>
          <a:prstGeom prst="rect">
            <a:avLst/>
          </a:prstGeom>
        </p:spPr>
        <p:txBody>
          <a:bodyPr anchor="ctr"/>
          <a:lstStyle>
            <a:lvl1pPr marL="0" indent="0" algn="ctr">
              <a:buNone/>
              <a:defRPr/>
            </a:lvl1pPr>
          </a:lstStyle>
          <a:p>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2887635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CA6D-FE68-B64D-A479-7006EC84D610}"/>
              </a:ext>
            </a:extLst>
          </p:cNvPr>
          <p:cNvSpPr>
            <a:spLocks noGrp="1"/>
          </p:cNvSpPr>
          <p:nvPr>
            <p:ph type="title"/>
          </p:nvPr>
        </p:nvSpPr>
        <p:spPr>
          <a:xfrm>
            <a:off x="346075" y="365125"/>
            <a:ext cx="10515600" cy="1325563"/>
          </a:xfrm>
        </p:spPr>
        <p:txBody>
          <a:body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6"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5" name="Slide Number Placeholder 5">
            <a:extLst>
              <a:ext uri="{FF2B5EF4-FFF2-40B4-BE49-F238E27FC236}">
                <a16:creationId xmlns:a16="http://schemas.microsoft.com/office/drawing/2014/main" id="{831A3D29-5009-4049-9A89-B6A7E7599F26}"/>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2020 CESMII - All Rights Reserved.        </a:t>
            </a: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632531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0227-5798-FF37-813C-77BC0FE02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2FF22D-BB4D-2886-3FC5-2F365EC18040}"/>
              </a:ext>
            </a:extLst>
          </p:cNvPr>
          <p:cNvSpPr>
            <a:spLocks noGrp="1"/>
          </p:cNvSpPr>
          <p:nvPr>
            <p:ph type="dt" sz="half" idx="10"/>
          </p:nvPr>
        </p:nvSpPr>
        <p:spPr/>
        <p:txBody>
          <a:bodyPr/>
          <a:lstStyle/>
          <a:p>
            <a:fld id="{488F0E75-593D-4469-B3C2-EA4480247572}" type="datetimeFigureOut">
              <a:rPr lang="en-US" smtClean="0"/>
              <a:t>10/19/2023</a:t>
            </a:fld>
            <a:endParaRPr lang="en-US"/>
          </a:p>
        </p:txBody>
      </p:sp>
      <p:sp>
        <p:nvSpPr>
          <p:cNvPr id="4" name="Footer Placeholder 3">
            <a:extLst>
              <a:ext uri="{FF2B5EF4-FFF2-40B4-BE49-F238E27FC236}">
                <a16:creationId xmlns:a16="http://schemas.microsoft.com/office/drawing/2014/main" id="{FF66E26D-9936-ED80-2ECD-C4E88BFD06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ED6D09-86D0-B8F6-012F-327C6B0F537B}"/>
              </a:ext>
            </a:extLst>
          </p:cNvPr>
          <p:cNvSpPr>
            <a:spLocks noGrp="1"/>
          </p:cNvSpPr>
          <p:nvPr>
            <p:ph type="sldNum" sz="quarter" idx="12"/>
          </p:nvPr>
        </p:nvSpPr>
        <p:spPr/>
        <p:txBody>
          <a:bodyPr/>
          <a:lstStyle/>
          <a:p>
            <a:fld id="{C12853B7-4F49-4041-9038-7A9697A68CBB}" type="slidenum">
              <a:rPr lang="en-US" smtClean="0"/>
              <a:t>‹#›</a:t>
            </a:fld>
            <a:endParaRPr lang="en-US"/>
          </a:p>
        </p:txBody>
      </p:sp>
    </p:spTree>
    <p:extLst>
      <p:ext uri="{BB962C8B-B14F-4D97-AF65-F5344CB8AC3E}">
        <p14:creationId xmlns:p14="http://schemas.microsoft.com/office/powerpoint/2010/main" val="102596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Only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10" name="Text Placeholder 9">
            <a:extLst>
              <a:ext uri="{FF2B5EF4-FFF2-40B4-BE49-F238E27FC236}">
                <a16:creationId xmlns:a16="http://schemas.microsoft.com/office/drawing/2014/main" id="{C7F78B9B-6CE9-4678-BD01-42F53EB1857A}"/>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130127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Layout 5">
    <p:spTree>
      <p:nvGrpSpPr>
        <p:cNvPr id="1" name=""/>
        <p:cNvGrpSpPr/>
        <p:nvPr/>
      </p:nvGrpSpPr>
      <p:grpSpPr>
        <a:xfrm>
          <a:off x="0" y="0"/>
          <a:ext cx="0" cy="0"/>
          <a:chOff x="0" y="0"/>
          <a:chExt cx="0" cy="0"/>
        </a:xfrm>
      </p:grpSpPr>
      <p:sp>
        <p:nvSpPr>
          <p:cNvPr id="14" name="Parallelogram 3">
            <a:extLst>
              <a:ext uri="{FF2B5EF4-FFF2-40B4-BE49-F238E27FC236}">
                <a16:creationId xmlns:a16="http://schemas.microsoft.com/office/drawing/2014/main" id="{1B6F79E1-981C-FD47-9197-310057CE5283}"/>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120FC9E2-5DA7-0F4C-BF27-19492EC4C6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0" name="Slide Number Placeholder 5">
            <a:extLst>
              <a:ext uri="{FF2B5EF4-FFF2-40B4-BE49-F238E27FC236}">
                <a16:creationId xmlns:a16="http://schemas.microsoft.com/office/drawing/2014/main" id="{FF1B16AB-EAF5-B740-81F2-7CA84EACE517}"/>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1" name="Slide Number Placeholder 5">
            <a:extLst>
              <a:ext uri="{FF2B5EF4-FFF2-40B4-BE49-F238E27FC236}">
                <a16:creationId xmlns:a16="http://schemas.microsoft.com/office/drawing/2014/main" id="{1E43D0B7-6B4C-694E-BA98-8FA6A6C777B4}"/>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2023 CESMII - All Rights Reserved.        </a:t>
            </a:r>
          </a:p>
        </p:txBody>
      </p:sp>
      <p:sp>
        <p:nvSpPr>
          <p:cNvPr id="21" name="Title 1">
            <a:extLst>
              <a:ext uri="{FF2B5EF4-FFF2-40B4-BE49-F238E27FC236}">
                <a16:creationId xmlns:a16="http://schemas.microsoft.com/office/drawing/2014/main" id="{83DB8FD7-7134-9C43-A5D9-4ABBB254CD90}"/>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l">
              <a:tabLst/>
              <a:defRPr sz="3600"/>
            </a:lvl1pPr>
          </a:lstStyle>
          <a:p>
            <a:r>
              <a:rPr lang="en-US"/>
              <a:t>Click to edit Master title style</a:t>
            </a:r>
          </a:p>
        </p:txBody>
      </p:sp>
      <p:sp>
        <p:nvSpPr>
          <p:cNvPr id="2" name="Text Placeholder 9">
            <a:extLst>
              <a:ext uri="{FF2B5EF4-FFF2-40B4-BE49-F238E27FC236}">
                <a16:creationId xmlns:a16="http://schemas.microsoft.com/office/drawing/2014/main" id="{99215F5C-51C1-FF06-BCFC-197623859F4E}"/>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l">
              <a:buNone/>
              <a:defRPr sz="2000">
                <a:solidFill>
                  <a:schemeClr val="tx1"/>
                </a:solidFill>
              </a:defRPr>
            </a:lvl1pPr>
            <a:lvl2pPr marL="457200" indent="0">
              <a:buNone/>
              <a:defRPr/>
            </a:lvl2pPr>
          </a:lstStyle>
          <a:p>
            <a:pPr lvl="0"/>
            <a:r>
              <a:rPr lang="en-US"/>
              <a:t>Insert your subtitle here</a:t>
            </a:r>
          </a:p>
        </p:txBody>
      </p:sp>
      <p:sp>
        <p:nvSpPr>
          <p:cNvPr id="3" name="Text Placeholder 9">
            <a:extLst>
              <a:ext uri="{FF2B5EF4-FFF2-40B4-BE49-F238E27FC236}">
                <a16:creationId xmlns:a16="http://schemas.microsoft.com/office/drawing/2014/main" id="{C96FC9BF-7956-5B08-CE80-2E2C28F53E36}"/>
              </a:ext>
            </a:extLst>
          </p:cNvPr>
          <p:cNvSpPr>
            <a:spLocks noGrp="1"/>
          </p:cNvSpPr>
          <p:nvPr>
            <p:ph type="body" sz="quarter" idx="14"/>
          </p:nvPr>
        </p:nvSpPr>
        <p:spPr>
          <a:xfrm>
            <a:off x="276225" y="1463040"/>
            <a:ext cx="11649075" cy="4653598"/>
          </a:xfrm>
          <a:prstGeom prst="rect">
            <a:avLst/>
          </a:prstGeom>
        </p:spPr>
        <p:txBody>
          <a:bodyPr/>
          <a:lstStyle>
            <a:lvl1pPr>
              <a:buClr>
                <a:schemeClr val="tx1"/>
              </a:buClr>
              <a:defRPr sz="1800" baseline="0">
                <a:solidFill>
                  <a:schemeClr val="tx1"/>
                </a:solidFill>
              </a:defRPr>
            </a:lvl1pPr>
            <a:lvl2pPr>
              <a:buClr>
                <a:schemeClr val="tx1"/>
              </a:buClr>
              <a:defRPr sz="1800">
                <a:solidFill>
                  <a:schemeClr val="tx1"/>
                </a:solidFill>
              </a:defRPr>
            </a:lvl2pPr>
            <a:lvl3pPr>
              <a:buClr>
                <a:schemeClr val="tx1"/>
              </a:buClr>
              <a:defRPr sz="1800">
                <a:solidFill>
                  <a:schemeClr val="tx1"/>
                </a:solidFill>
              </a:defRPr>
            </a:lvl3pPr>
            <a:lvl4pPr>
              <a:buClr>
                <a:schemeClr val="tx1"/>
              </a:buClr>
              <a:defRPr sz="1800">
                <a:solidFill>
                  <a:schemeClr val="tx1"/>
                </a:solidFill>
              </a:defRPr>
            </a:lvl4pPr>
            <a:lvl5pPr>
              <a:buClr>
                <a:schemeClr val="tx1"/>
              </a:buCl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7886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7" name="Picture Placeholder 9">
            <a:extLst>
              <a:ext uri="{FF2B5EF4-FFF2-40B4-BE49-F238E27FC236}">
                <a16:creationId xmlns:a16="http://schemas.microsoft.com/office/drawing/2014/main" id="{A345B4D6-C8FA-4DA2-90DE-C4704D9AE49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3050" y="0"/>
            <a:ext cx="8439150" cy="6877696"/>
          </a:xfrm>
          <a:custGeom>
            <a:avLst/>
            <a:gdLst>
              <a:gd name="connsiteX0" fmla="*/ 0 w 8438357"/>
              <a:gd name="connsiteY0" fmla="*/ 0 h 6917122"/>
              <a:gd name="connsiteX1" fmla="*/ 8438357 w 8438357"/>
              <a:gd name="connsiteY1" fmla="*/ 0 h 6917122"/>
              <a:gd name="connsiteX2" fmla="*/ 5790432 w 8438357"/>
              <a:gd name="connsiteY2" fmla="*/ 6917122 h 6917122"/>
              <a:gd name="connsiteX3" fmla="*/ 0 w 8438357"/>
              <a:gd name="connsiteY3" fmla="*/ 6917122 h 6917122"/>
            </a:gdLst>
            <a:ahLst/>
            <a:cxnLst>
              <a:cxn ang="0">
                <a:pos x="connsiteX0" y="connsiteY0"/>
              </a:cxn>
              <a:cxn ang="0">
                <a:pos x="connsiteX1" y="connsiteY1"/>
              </a:cxn>
              <a:cxn ang="0">
                <a:pos x="connsiteX2" y="connsiteY2"/>
              </a:cxn>
              <a:cxn ang="0">
                <a:pos x="connsiteX3" y="connsiteY3"/>
              </a:cxn>
            </a:cxnLst>
            <a:rect l="l" t="t" r="r" b="b"/>
            <a:pathLst>
              <a:path w="8438357" h="6917122">
                <a:moveTo>
                  <a:pt x="0" y="0"/>
                </a:moveTo>
                <a:lnTo>
                  <a:pt x="8438357" y="0"/>
                </a:lnTo>
                <a:lnTo>
                  <a:pt x="5790432" y="6917122"/>
                </a:lnTo>
                <a:lnTo>
                  <a:pt x="0" y="6917122"/>
                </a:lnTo>
                <a:close/>
              </a:path>
            </a:pathLst>
          </a:custGeom>
        </p:spPr>
      </p:pic>
      <p:cxnSp>
        <p:nvCxnSpPr>
          <p:cNvPr id="8" name="Straight Connector 7">
            <a:extLst>
              <a:ext uri="{FF2B5EF4-FFF2-40B4-BE49-F238E27FC236}">
                <a16:creationId xmlns:a16="http://schemas.microsoft.com/office/drawing/2014/main" id="{CD1FDB3A-79BC-4DB7-95FE-27F4A466F685}"/>
              </a:ext>
            </a:extLst>
          </p:cNvPr>
          <p:cNvCxnSpPr>
            <a:cxnSpLocks/>
          </p:cNvCxnSpPr>
          <p:nvPr userDrawn="1"/>
        </p:nvCxnSpPr>
        <p:spPr>
          <a:xfrm flipH="1">
            <a:off x="5475384" y="0"/>
            <a:ext cx="2690716" cy="69846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45D8911-7987-45D8-93D6-32A3594E546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0175" y="3658241"/>
            <a:ext cx="14532349" cy="4574311"/>
          </a:xfrm>
          <a:prstGeom prst="rect">
            <a:avLst/>
          </a:prstGeom>
        </p:spPr>
      </p:pic>
      <p:sp>
        <p:nvSpPr>
          <p:cNvPr id="10" name="Slide Number Placeholder 2">
            <a:extLst>
              <a:ext uri="{FF2B5EF4-FFF2-40B4-BE49-F238E27FC236}">
                <a16:creationId xmlns:a16="http://schemas.microsoft.com/office/drawing/2014/main" id="{B31B0153-3196-4C57-BFAB-FF056DFCFF22}"/>
              </a:ext>
            </a:extLst>
          </p:cNvPr>
          <p:cNvSpPr txBox="1">
            <a:spLocks/>
          </p:cNvSpPr>
          <p:nvPr userDrawn="1"/>
        </p:nvSpPr>
        <p:spPr>
          <a:xfrm>
            <a:off x="11381013" y="6512571"/>
            <a:ext cx="4383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pic>
        <p:nvPicPr>
          <p:cNvPr id="11" name="Picture 10">
            <a:extLst>
              <a:ext uri="{FF2B5EF4-FFF2-40B4-BE49-F238E27FC236}">
                <a16:creationId xmlns:a16="http://schemas.microsoft.com/office/drawing/2014/main" id="{BE314639-741F-4435-A879-97B749C52B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5476" y="2885488"/>
            <a:ext cx="4198914" cy="1348610"/>
          </a:xfrm>
          <a:prstGeom prst="rect">
            <a:avLst/>
          </a:prstGeom>
        </p:spPr>
      </p:pic>
      <p:sp>
        <p:nvSpPr>
          <p:cNvPr id="13" name="TextBox 12">
            <a:extLst>
              <a:ext uri="{FF2B5EF4-FFF2-40B4-BE49-F238E27FC236}">
                <a16:creationId xmlns:a16="http://schemas.microsoft.com/office/drawing/2014/main" id="{4EEFDF64-4B66-4D00-8CE0-8823A7B63CC5}"/>
              </a:ext>
            </a:extLst>
          </p:cNvPr>
          <p:cNvSpPr txBox="1"/>
          <p:nvPr userDrawn="1"/>
        </p:nvSpPr>
        <p:spPr>
          <a:xfrm>
            <a:off x="7738375" y="1769199"/>
            <a:ext cx="4027385" cy="646331"/>
          </a:xfrm>
          <a:prstGeom prst="rect">
            <a:avLst/>
          </a:prstGeom>
          <a:noFill/>
        </p:spPr>
        <p:txBody>
          <a:bodyPr wrap="none" rtlCol="0">
            <a:spAutoFit/>
          </a:bodyPr>
          <a:lstStyle/>
          <a:p>
            <a:pPr algn="r"/>
            <a:r>
              <a:rPr lang="en-US">
                <a:solidFill>
                  <a:schemeClr val="bg1"/>
                </a:solidFill>
                <a:latin typeface="Calibri" panose="020F0502020204030204" pitchFamily="34" charset="0"/>
                <a:cs typeface="Calibri" panose="020F0502020204030204" pitchFamily="34" charset="0"/>
              </a:rPr>
              <a:t>Accelerating the</a:t>
            </a:r>
            <a:br>
              <a:rPr lang="en-US">
                <a:solidFill>
                  <a:schemeClr val="bg1"/>
                </a:solidFill>
                <a:latin typeface="Calibri" panose="020F0502020204030204" pitchFamily="34" charset="0"/>
                <a:cs typeface="Calibri" panose="020F0502020204030204" pitchFamily="34" charset="0"/>
              </a:rPr>
            </a:br>
            <a:r>
              <a:rPr lang="en-US">
                <a:solidFill>
                  <a:schemeClr val="bg1"/>
                </a:solidFill>
                <a:latin typeface="Calibri" panose="020F0502020204030204" pitchFamily="34" charset="0"/>
                <a:cs typeface="Calibri" panose="020F0502020204030204" pitchFamily="34" charset="0"/>
              </a:rPr>
              <a:t>Democratization of Smart Manufacturing</a:t>
            </a:r>
          </a:p>
        </p:txBody>
      </p:sp>
    </p:spTree>
    <p:extLst>
      <p:ext uri="{BB962C8B-B14F-4D97-AF65-F5344CB8AC3E}">
        <p14:creationId xmlns:p14="http://schemas.microsoft.com/office/powerpoint/2010/main" val="303254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Text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931360"/>
          </a:xfrm>
          <a:prstGeom prst="rect">
            <a:avLst/>
          </a:prstGeom>
        </p:spPr>
        <p:txBody>
          <a:bodyPr vert="horz" lIns="91440" tIns="45720" rIns="91440" bIns="45720" rtlCol="0" anchor="b">
            <a:normAutofit/>
          </a:bodyPr>
          <a:lstStyle>
            <a:lvl1pPr algn="ctr">
              <a:defRPr/>
            </a:lvl1pPr>
          </a:lstStyle>
          <a:p>
            <a:r>
              <a:rPr lang="en-US"/>
              <a:t>Click to edit Master title style</a:t>
            </a:r>
          </a:p>
        </p:txBody>
      </p:sp>
      <p:sp>
        <p:nvSpPr>
          <p:cNvPr id="9" name="Text Placeholder 9">
            <a:extLst>
              <a:ext uri="{FF2B5EF4-FFF2-40B4-BE49-F238E27FC236}">
                <a16:creationId xmlns:a16="http://schemas.microsoft.com/office/drawing/2014/main" id="{616D9BAD-D023-4DC2-9129-1FF2B3359A72}"/>
              </a:ext>
            </a:extLst>
          </p:cNvPr>
          <p:cNvSpPr>
            <a:spLocks noGrp="1"/>
          </p:cNvSpPr>
          <p:nvPr>
            <p:ph type="body" sz="quarter" idx="13" hasCustomPrompt="1"/>
          </p:nvPr>
        </p:nvSpPr>
        <p:spPr>
          <a:xfrm>
            <a:off x="920750" y="951057"/>
            <a:ext cx="10433050" cy="365125"/>
          </a:xfrm>
        </p:spPr>
        <p:txBody>
          <a:bodyPr anchor="b">
            <a:noAutofit/>
          </a:bodyPr>
          <a:lstStyle>
            <a:lvl1pPr marL="0" indent="0">
              <a:buNone/>
              <a:defRPr sz="1600">
                <a:solidFill>
                  <a:schemeClr val="accent1"/>
                </a:solidFill>
              </a:defRPr>
            </a:lvl1pPr>
            <a:lvl2pPr marL="457200" indent="0">
              <a:buNone/>
              <a:defRPr/>
            </a:lvl2pPr>
          </a:lstStyle>
          <a:p>
            <a:pPr lvl="0"/>
            <a:r>
              <a:rPr lang="en-US"/>
              <a:t>Insert your subtitle here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403350"/>
            <a:ext cx="10515600"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441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Main Text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1015999"/>
          </a:xfrm>
          <a:prstGeom prst="rect">
            <a:avLst/>
          </a:prstGeom>
        </p:spPr>
        <p:txBody>
          <a:bodyPr vert="horz" lIns="91440" tIns="45720" rIns="91440" bIns="45720" rtlCol="0" anchor="b">
            <a:normAutofit/>
          </a:bodyPr>
          <a:lstStyle>
            <a:lvl1pPr algn="ctr">
              <a:defRPr sz="3600"/>
            </a:lvl1pPr>
          </a:lstStyle>
          <a:p>
            <a:r>
              <a:rPr lang="en-US"/>
              <a:t>Click to edit Master title style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111250"/>
            <a:ext cx="1051560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596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4" name="Title 1">
            <a:extLst>
              <a:ext uri="{FF2B5EF4-FFF2-40B4-BE49-F238E27FC236}">
                <a16:creationId xmlns:a16="http://schemas.microsoft.com/office/drawing/2014/main" id="{98AA3E60-0EF2-EC46-8F64-2ED64EBB7816}"/>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solidFill>
                  <a:schemeClr val="bg1"/>
                </a:solidFill>
              </a:defRPr>
            </a:lvl1pPr>
          </a:lstStyle>
          <a:p>
            <a:r>
              <a:rPr lang="en-US"/>
              <a:t>Click to edit Master title style</a:t>
            </a:r>
          </a:p>
        </p:txBody>
      </p:sp>
      <p:sp>
        <p:nvSpPr>
          <p:cNvPr id="5" name="Text Placeholder 9">
            <a:extLst>
              <a:ext uri="{FF2B5EF4-FFF2-40B4-BE49-F238E27FC236}">
                <a16:creationId xmlns:a16="http://schemas.microsoft.com/office/drawing/2014/main" id="{96127903-07AB-504B-819D-F2E5CE603201}"/>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bg1"/>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2120272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Only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10" name="Text Placeholder 9">
            <a:extLst>
              <a:ext uri="{FF2B5EF4-FFF2-40B4-BE49-F238E27FC236}">
                <a16:creationId xmlns:a16="http://schemas.microsoft.com/office/drawing/2014/main" id="{C7F78B9B-6CE9-4678-BD01-42F53EB1857A}"/>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
        <p:nvSpPr>
          <p:cNvPr id="8" name="TextBox 7">
            <a:extLst>
              <a:ext uri="{FF2B5EF4-FFF2-40B4-BE49-F238E27FC236}">
                <a16:creationId xmlns:a16="http://schemas.microsoft.com/office/drawing/2014/main" id="{2664C87E-3CE1-42A5-8542-0253F51B5F10}"/>
              </a:ext>
            </a:extLst>
          </p:cNvPr>
          <p:cNvSpPr txBox="1"/>
          <p:nvPr userDrawn="1"/>
        </p:nvSpPr>
        <p:spPr>
          <a:xfrm>
            <a:off x="486596" y="6554762"/>
            <a:ext cx="2380973" cy="276999"/>
          </a:xfrm>
          <a:prstGeom prst="rect">
            <a:avLst/>
          </a:prstGeom>
          <a:noFill/>
        </p:spPr>
        <p:txBody>
          <a:bodyPr wrap="none" rtlCol="0" anchor="ctr">
            <a:spAutoFit/>
          </a:bodyPr>
          <a:lstStyle/>
          <a:p>
            <a:r>
              <a:rPr lang="en-US" sz="1200">
                <a:solidFill>
                  <a:schemeClr val="bg1"/>
                </a:solidFill>
                <a:latin typeface="Calibri" panose="020F0502020204030204" pitchFamily="34" charset="0"/>
                <a:cs typeface="Calibri" panose="020F0502020204030204" pitchFamily="34" charset="0"/>
              </a:rPr>
              <a:t>Smart Manufacturing Summit 2021</a:t>
            </a:r>
          </a:p>
        </p:txBody>
      </p:sp>
    </p:spTree>
    <p:extLst>
      <p:ext uri="{BB962C8B-B14F-4D97-AF65-F5344CB8AC3E}">
        <p14:creationId xmlns:p14="http://schemas.microsoft.com/office/powerpoint/2010/main" val="396884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Only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946149"/>
          </a:xfrm>
          <a:prstGeom prst="rect">
            <a:avLst/>
          </a:prstGeom>
        </p:spPr>
        <p:txBody>
          <a:bodyPr vert="horz" lIns="91440" tIns="45720" rIns="91440" bIns="45720" rtlCol="0" anchor="b">
            <a:normAutofit/>
          </a:bodyPr>
          <a:lstStyle>
            <a:lvl1pPr algn="ctr">
              <a:defRPr/>
            </a:lvl1p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392415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ain Text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931360"/>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9">
            <a:extLst>
              <a:ext uri="{FF2B5EF4-FFF2-40B4-BE49-F238E27FC236}">
                <a16:creationId xmlns:a16="http://schemas.microsoft.com/office/drawing/2014/main" id="{616D9BAD-D023-4DC2-9129-1FF2B3359A72}"/>
              </a:ext>
            </a:extLst>
          </p:cNvPr>
          <p:cNvSpPr>
            <a:spLocks noGrp="1"/>
          </p:cNvSpPr>
          <p:nvPr>
            <p:ph type="body" sz="quarter" idx="13" hasCustomPrompt="1"/>
          </p:nvPr>
        </p:nvSpPr>
        <p:spPr>
          <a:xfrm>
            <a:off x="920750" y="951057"/>
            <a:ext cx="10433050" cy="365125"/>
          </a:xfrm>
        </p:spPr>
        <p:txBody>
          <a:bodyPr anchor="b">
            <a:noAutofit/>
          </a:bodyPr>
          <a:lstStyle>
            <a:lvl1pPr marL="0" indent="0">
              <a:buNone/>
              <a:defRPr sz="1600">
                <a:solidFill>
                  <a:schemeClr val="accent1"/>
                </a:solidFill>
              </a:defRPr>
            </a:lvl1pPr>
            <a:lvl2pPr marL="457200" indent="0">
              <a:buNone/>
              <a:defRPr/>
            </a:lvl2pPr>
          </a:lstStyle>
          <a:p>
            <a:pPr lvl="0"/>
            <a:r>
              <a:rPr lang="en-US"/>
              <a:t>Insert your subtitle here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403350"/>
            <a:ext cx="10515600"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366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Main Text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1015999"/>
          </a:xfrm>
          <a:prstGeom prst="rect">
            <a:avLst/>
          </a:prstGeom>
        </p:spPr>
        <p:txBody>
          <a:bodyPr vert="horz" lIns="91440" tIns="45720" rIns="91440" bIns="45720" rtlCol="0" anchor="b">
            <a:normAutofit/>
          </a:bodyPr>
          <a:lstStyle>
            <a:lvl1pPr>
              <a:defRPr sz="3600"/>
            </a:lvl1pPr>
          </a:lstStyle>
          <a:p>
            <a:r>
              <a:rPr lang="en-US"/>
              <a:t>Click to edit Master title style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111250"/>
            <a:ext cx="1051560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F10A85ED-FA3E-4649-B791-106C0FC31F24}"/>
              </a:ext>
            </a:extLst>
          </p:cNvPr>
          <p:cNvSpPr txBox="1"/>
          <p:nvPr userDrawn="1"/>
        </p:nvSpPr>
        <p:spPr>
          <a:xfrm>
            <a:off x="486596" y="6554762"/>
            <a:ext cx="2380973" cy="276999"/>
          </a:xfrm>
          <a:prstGeom prst="rect">
            <a:avLst/>
          </a:prstGeom>
          <a:noFill/>
        </p:spPr>
        <p:txBody>
          <a:bodyPr wrap="none" rtlCol="0" anchor="ctr">
            <a:spAutoFit/>
          </a:bodyPr>
          <a:lstStyle/>
          <a:p>
            <a:r>
              <a:rPr lang="en-US" sz="1200">
                <a:solidFill>
                  <a:schemeClr val="bg1"/>
                </a:solidFill>
                <a:latin typeface="Calibri" panose="020F0502020204030204" pitchFamily="34" charset="0"/>
                <a:cs typeface="Calibri" panose="020F0502020204030204" pitchFamily="34" charset="0"/>
              </a:rPr>
              <a:t>Smart Manufacturing Summit 2021</a:t>
            </a:r>
          </a:p>
        </p:txBody>
      </p:sp>
    </p:spTree>
    <p:extLst>
      <p:ext uri="{BB962C8B-B14F-4D97-AF65-F5344CB8AC3E}">
        <p14:creationId xmlns:p14="http://schemas.microsoft.com/office/powerpoint/2010/main" val="1474326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Only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10" name="Text Placeholder 9">
            <a:extLst>
              <a:ext uri="{FF2B5EF4-FFF2-40B4-BE49-F238E27FC236}">
                <a16:creationId xmlns:a16="http://schemas.microsoft.com/office/drawing/2014/main" id="{C7F78B9B-6CE9-4678-BD01-42F53EB1857A}"/>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3245475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Only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946149"/>
          </a:xfrm>
          <a:prstGeom prst="rect">
            <a:avLst/>
          </a:prstGeom>
        </p:spPr>
        <p:txBody>
          <a:bodyPr vert="horz" lIns="91440" tIns="45720" rIns="91440" bIns="45720" rtlCol="0" anchor="b">
            <a:normAutofit/>
          </a:body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66440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Layout w/Bann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BE9493D-C64D-4173-8D95-B1854E8E7D41}"/>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276407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BE9493D-C64D-4173-8D95-B1854E8E7D41}"/>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41077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378522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17AC3AF-D55E-4FF4-8AB1-95644CEA18CA}"/>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256071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38774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98F65BB5-16BE-4DA3-9752-82DE0273781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408269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itle 1">
            <a:extLst>
              <a:ext uri="{FF2B5EF4-FFF2-40B4-BE49-F238E27FC236}">
                <a16:creationId xmlns:a16="http://schemas.microsoft.com/office/drawing/2014/main" id="{C4D447DD-E9E6-46DE-9DA2-E94F875468C3}"/>
              </a:ext>
            </a:extLst>
          </p:cNvPr>
          <p:cNvSpPr txBox="1">
            <a:spLocks/>
          </p:cNvSpPr>
          <p:nvPr userDrawn="1"/>
        </p:nvSpPr>
        <p:spPr>
          <a:xfrm>
            <a:off x="1" y="3447173"/>
            <a:ext cx="12192000" cy="874609"/>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Democratizing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S</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MART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ANUFACTURING</a:t>
            </a:r>
          </a:p>
        </p:txBody>
      </p:sp>
      <p:sp>
        <p:nvSpPr>
          <p:cNvPr id="37" name="TextBox 36">
            <a:extLst>
              <a:ext uri="{FF2B5EF4-FFF2-40B4-BE49-F238E27FC236}">
                <a16:creationId xmlns:a16="http://schemas.microsoft.com/office/drawing/2014/main" id="{37914519-0F4C-49DB-BFAA-9CAEDDFD0788}"/>
              </a:ext>
            </a:extLst>
          </p:cNvPr>
          <p:cNvSpPr txBox="1"/>
          <p:nvPr userDrawn="1"/>
        </p:nvSpPr>
        <p:spPr>
          <a:xfrm>
            <a:off x="5583682" y="6523510"/>
            <a:ext cx="102463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www.cesmii.org</a:t>
            </a:r>
          </a:p>
        </p:txBody>
      </p:sp>
      <p:pic>
        <p:nvPicPr>
          <p:cNvPr id="39" name="Picture 38" descr="A picture containing drawing, plate&#10;&#10;Description automatically generated">
            <a:extLst>
              <a:ext uri="{FF2B5EF4-FFF2-40B4-BE49-F238E27FC236}">
                <a16:creationId xmlns:a16="http://schemas.microsoft.com/office/drawing/2014/main" id="{6509718B-42F1-4050-B201-C1922108A0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0787" y="2146579"/>
            <a:ext cx="2450429" cy="788222"/>
          </a:xfrm>
          <a:prstGeom prst="rect">
            <a:avLst/>
          </a:prstGeom>
        </p:spPr>
      </p:pic>
      <p:sp>
        <p:nvSpPr>
          <p:cNvPr id="41" name="Slide Number Placeholder 5">
            <a:extLst>
              <a:ext uri="{FF2B5EF4-FFF2-40B4-BE49-F238E27FC236}">
                <a16:creationId xmlns:a16="http://schemas.microsoft.com/office/drawing/2014/main" id="{A0B0729C-540E-4BC1-8068-7A3003B15603}"/>
              </a:ext>
            </a:extLst>
          </p:cNvPr>
          <p:cNvSpPr txBox="1">
            <a:spLocks/>
          </p:cNvSpPr>
          <p:nvPr userDrawn="1"/>
        </p:nvSpPr>
        <p:spPr>
          <a:xfrm>
            <a:off x="9010826" y="6496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43" name="Title 1">
            <a:extLst>
              <a:ext uri="{FF2B5EF4-FFF2-40B4-BE49-F238E27FC236}">
                <a16:creationId xmlns:a16="http://schemas.microsoft.com/office/drawing/2014/main" id="{01F432E1-36DD-4B2F-BB55-FC07013070FA}"/>
              </a:ext>
            </a:extLst>
          </p:cNvPr>
          <p:cNvSpPr txBox="1">
            <a:spLocks/>
          </p:cNvSpPr>
          <p:nvPr userDrawn="1"/>
        </p:nvSpPr>
        <p:spPr>
          <a:xfrm>
            <a:off x="2860997" y="481258"/>
            <a:ext cx="6470009" cy="78822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prstClr val="white"/>
                </a:solidFill>
                <a:latin typeface="HGMaruGothicMPRO" panose="020B0400000000000000" pitchFamily="34" charset="-128"/>
                <a:ea typeface="HGMaruGothicMPRO" panose="020B0400000000000000" pitchFamily="34" charset="-128"/>
                <a:cs typeface="Microsoft GothicNeo" panose="020B0503020000020004" pitchFamily="34" charset="-127"/>
              </a:rPr>
              <a:t>Engage with us!</a:t>
            </a:r>
            <a:endParaRPr kumimoji="0" lang="en-US" sz="48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endParaRPr>
          </a:p>
        </p:txBody>
      </p:sp>
      <p:pic>
        <p:nvPicPr>
          <p:cNvPr id="45" name="Picture 44">
            <a:extLst>
              <a:ext uri="{FF2B5EF4-FFF2-40B4-BE49-F238E27FC236}">
                <a16:creationId xmlns:a16="http://schemas.microsoft.com/office/drawing/2014/main" id="{04351979-084D-4253-9395-E0A9D9C83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6988" y="4809788"/>
            <a:ext cx="7658027" cy="1298249"/>
          </a:xfrm>
          <a:prstGeom prst="rect">
            <a:avLst/>
          </a:prstGeom>
        </p:spPr>
      </p:pic>
    </p:spTree>
    <p:extLst>
      <p:ext uri="{BB962C8B-B14F-4D97-AF65-F5344CB8AC3E}">
        <p14:creationId xmlns:p14="http://schemas.microsoft.com/office/powerpoint/2010/main" val="394474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4CA6D-FE68-B64D-A479-7006EC84D610}"/>
              </a:ext>
            </a:extLst>
          </p:cNvPr>
          <p:cNvSpPr>
            <a:spLocks noGrp="1"/>
          </p:cNvSpPr>
          <p:nvPr>
            <p:ph type="title"/>
          </p:nvPr>
        </p:nvSpPr>
        <p:spPr>
          <a:xfrm>
            <a:off x="0" y="0"/>
            <a:ext cx="12169370" cy="1325563"/>
          </a:xfrm>
        </p:spPr>
        <p:txBody>
          <a:bodyPr>
            <a:normAutofit/>
          </a:bodyPr>
          <a:lstStyle>
            <a:lvl1pPr algn="ctr">
              <a:defRPr sz="3200"/>
            </a:lvl1pPr>
          </a:lstStyle>
          <a:p>
            <a:r>
              <a:rPr lang="en-US"/>
              <a:t>Click to edit Master title style</a:t>
            </a:r>
          </a:p>
        </p:txBody>
      </p:sp>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6"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6960454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E1F9F93-EC2C-C249-85A5-DD6EA458F3DF}"/>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5" name="Slide Number Placeholder 5">
            <a:extLst>
              <a:ext uri="{FF2B5EF4-FFF2-40B4-BE49-F238E27FC236}">
                <a16:creationId xmlns:a16="http://schemas.microsoft.com/office/drawing/2014/main" id="{6394C47C-CA53-374E-8D4A-76B7CE176239}"/>
              </a:ext>
            </a:extLst>
          </p:cNvPr>
          <p:cNvSpPr txBox="1">
            <a:spLocks/>
          </p:cNvSpPr>
          <p:nvPr userDrawn="1"/>
        </p:nvSpPr>
        <p:spPr>
          <a:xfrm>
            <a:off x="121646"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2020 CESMII - All Rights Reserved.        </a:t>
            </a:r>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Parallelogram 3">
            <a:extLst>
              <a:ext uri="{FF2B5EF4-FFF2-40B4-BE49-F238E27FC236}">
                <a16:creationId xmlns:a16="http://schemas.microsoft.com/office/drawing/2014/main" id="{74FA4A1A-134F-47B6-9CD6-6C1119E4F1A6}"/>
              </a:ext>
            </a:extLst>
          </p:cNvPr>
          <p:cNvSpPr/>
          <p:nvPr userDrawn="1"/>
        </p:nvSpPr>
        <p:spPr>
          <a:xfrm>
            <a:off x="0" y="6528337"/>
            <a:ext cx="11442806"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530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980447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0F4058F2-5F4F-4489-B467-A361F2A4BD98}"/>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C17AC3AF-D55E-4FF4-8AB1-95644CEA18CA}"/>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4099152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09426024-A08C-4BD6-918B-4187100B3C88}"/>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8F65BB5-16BE-4DA3-9752-82DE0273781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65152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itle 1">
            <a:extLst>
              <a:ext uri="{FF2B5EF4-FFF2-40B4-BE49-F238E27FC236}">
                <a16:creationId xmlns:a16="http://schemas.microsoft.com/office/drawing/2014/main" id="{C4D447DD-E9E6-46DE-9DA2-E94F875468C3}"/>
              </a:ext>
            </a:extLst>
          </p:cNvPr>
          <p:cNvSpPr txBox="1">
            <a:spLocks/>
          </p:cNvSpPr>
          <p:nvPr userDrawn="1"/>
        </p:nvSpPr>
        <p:spPr>
          <a:xfrm>
            <a:off x="1" y="3447173"/>
            <a:ext cx="12192000" cy="874609"/>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Democratizing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S</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MART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ANUFACTURING</a:t>
            </a:r>
          </a:p>
        </p:txBody>
      </p:sp>
      <p:sp>
        <p:nvSpPr>
          <p:cNvPr id="37" name="TextBox 36">
            <a:extLst>
              <a:ext uri="{FF2B5EF4-FFF2-40B4-BE49-F238E27FC236}">
                <a16:creationId xmlns:a16="http://schemas.microsoft.com/office/drawing/2014/main" id="{37914519-0F4C-49DB-BFAA-9CAEDDFD0788}"/>
              </a:ext>
            </a:extLst>
          </p:cNvPr>
          <p:cNvSpPr txBox="1"/>
          <p:nvPr userDrawn="1"/>
        </p:nvSpPr>
        <p:spPr>
          <a:xfrm>
            <a:off x="5583682" y="6523510"/>
            <a:ext cx="102463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www.cesmii.org</a:t>
            </a:r>
          </a:p>
        </p:txBody>
      </p:sp>
      <p:pic>
        <p:nvPicPr>
          <p:cNvPr id="39" name="Picture 38" descr="A picture containing drawing, plate&#10;&#10;Description automatically generated">
            <a:extLst>
              <a:ext uri="{FF2B5EF4-FFF2-40B4-BE49-F238E27FC236}">
                <a16:creationId xmlns:a16="http://schemas.microsoft.com/office/drawing/2014/main" id="{6509718B-42F1-4050-B201-C1922108A0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0787" y="2146579"/>
            <a:ext cx="2450429" cy="788222"/>
          </a:xfrm>
          <a:prstGeom prst="rect">
            <a:avLst/>
          </a:prstGeom>
        </p:spPr>
      </p:pic>
      <p:sp>
        <p:nvSpPr>
          <p:cNvPr id="41" name="Slide Number Placeholder 5">
            <a:extLst>
              <a:ext uri="{FF2B5EF4-FFF2-40B4-BE49-F238E27FC236}">
                <a16:creationId xmlns:a16="http://schemas.microsoft.com/office/drawing/2014/main" id="{A0B0729C-540E-4BC1-8068-7A3003B15603}"/>
              </a:ext>
            </a:extLst>
          </p:cNvPr>
          <p:cNvSpPr txBox="1">
            <a:spLocks/>
          </p:cNvSpPr>
          <p:nvPr userDrawn="1"/>
        </p:nvSpPr>
        <p:spPr>
          <a:xfrm>
            <a:off x="9010826" y="6496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43" name="Title 1">
            <a:extLst>
              <a:ext uri="{FF2B5EF4-FFF2-40B4-BE49-F238E27FC236}">
                <a16:creationId xmlns:a16="http://schemas.microsoft.com/office/drawing/2014/main" id="{01F432E1-36DD-4B2F-BB55-FC07013070FA}"/>
              </a:ext>
            </a:extLst>
          </p:cNvPr>
          <p:cNvSpPr txBox="1">
            <a:spLocks/>
          </p:cNvSpPr>
          <p:nvPr userDrawn="1"/>
        </p:nvSpPr>
        <p:spPr>
          <a:xfrm>
            <a:off x="2860997" y="481258"/>
            <a:ext cx="6470009" cy="78822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prstClr val="white"/>
                </a:solidFill>
                <a:latin typeface="HGMaruGothicMPRO" panose="020B0400000000000000" pitchFamily="34" charset="-128"/>
                <a:ea typeface="HGMaruGothicMPRO" panose="020B0400000000000000" pitchFamily="34" charset="-128"/>
                <a:cs typeface="Microsoft GothicNeo" panose="020B0503020000020004" pitchFamily="34" charset="-127"/>
              </a:rPr>
              <a:t>Engage with us!</a:t>
            </a:r>
            <a:endParaRPr kumimoji="0" lang="en-US" sz="48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endParaRPr>
          </a:p>
        </p:txBody>
      </p:sp>
      <p:pic>
        <p:nvPicPr>
          <p:cNvPr id="45" name="Picture 44">
            <a:extLst>
              <a:ext uri="{FF2B5EF4-FFF2-40B4-BE49-F238E27FC236}">
                <a16:creationId xmlns:a16="http://schemas.microsoft.com/office/drawing/2014/main" id="{04351979-084D-4253-9395-E0A9D9C83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6988" y="4809788"/>
            <a:ext cx="7658027" cy="1298249"/>
          </a:xfrm>
          <a:prstGeom prst="rect">
            <a:avLst/>
          </a:prstGeom>
        </p:spPr>
      </p:pic>
      <p:sp>
        <p:nvSpPr>
          <p:cNvPr id="47" name="Slide Number Placeholder 5">
            <a:extLst>
              <a:ext uri="{FF2B5EF4-FFF2-40B4-BE49-F238E27FC236}">
                <a16:creationId xmlns:a16="http://schemas.microsoft.com/office/drawing/2014/main" id="{F4CC1D50-6A46-4D6B-A45C-B4694B559F7C}"/>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Tree>
    <p:extLst>
      <p:ext uri="{BB962C8B-B14F-4D97-AF65-F5344CB8AC3E}">
        <p14:creationId xmlns:p14="http://schemas.microsoft.com/office/powerpoint/2010/main" val="147283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7" name="Picture Placeholder 9">
            <a:extLst>
              <a:ext uri="{FF2B5EF4-FFF2-40B4-BE49-F238E27FC236}">
                <a16:creationId xmlns:a16="http://schemas.microsoft.com/office/drawing/2014/main" id="{A345B4D6-C8FA-4DA2-90DE-C4704D9AE49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73050" y="0"/>
            <a:ext cx="8439150" cy="6877696"/>
          </a:xfrm>
          <a:custGeom>
            <a:avLst/>
            <a:gdLst>
              <a:gd name="connsiteX0" fmla="*/ 0 w 8438357"/>
              <a:gd name="connsiteY0" fmla="*/ 0 h 6917122"/>
              <a:gd name="connsiteX1" fmla="*/ 8438357 w 8438357"/>
              <a:gd name="connsiteY1" fmla="*/ 0 h 6917122"/>
              <a:gd name="connsiteX2" fmla="*/ 5790432 w 8438357"/>
              <a:gd name="connsiteY2" fmla="*/ 6917122 h 6917122"/>
              <a:gd name="connsiteX3" fmla="*/ 0 w 8438357"/>
              <a:gd name="connsiteY3" fmla="*/ 6917122 h 6917122"/>
            </a:gdLst>
            <a:ahLst/>
            <a:cxnLst>
              <a:cxn ang="0">
                <a:pos x="connsiteX0" y="connsiteY0"/>
              </a:cxn>
              <a:cxn ang="0">
                <a:pos x="connsiteX1" y="connsiteY1"/>
              </a:cxn>
              <a:cxn ang="0">
                <a:pos x="connsiteX2" y="connsiteY2"/>
              </a:cxn>
              <a:cxn ang="0">
                <a:pos x="connsiteX3" y="connsiteY3"/>
              </a:cxn>
            </a:cxnLst>
            <a:rect l="l" t="t" r="r" b="b"/>
            <a:pathLst>
              <a:path w="8438357" h="6917122">
                <a:moveTo>
                  <a:pt x="0" y="0"/>
                </a:moveTo>
                <a:lnTo>
                  <a:pt x="8438357" y="0"/>
                </a:lnTo>
                <a:lnTo>
                  <a:pt x="5790432" y="6917122"/>
                </a:lnTo>
                <a:lnTo>
                  <a:pt x="0" y="6917122"/>
                </a:lnTo>
                <a:close/>
              </a:path>
            </a:pathLst>
          </a:custGeom>
        </p:spPr>
      </p:pic>
      <p:cxnSp>
        <p:nvCxnSpPr>
          <p:cNvPr id="8" name="Straight Connector 7">
            <a:extLst>
              <a:ext uri="{FF2B5EF4-FFF2-40B4-BE49-F238E27FC236}">
                <a16:creationId xmlns:a16="http://schemas.microsoft.com/office/drawing/2014/main" id="{CD1FDB3A-79BC-4DB7-95FE-27F4A466F685}"/>
              </a:ext>
            </a:extLst>
          </p:cNvPr>
          <p:cNvCxnSpPr>
            <a:cxnSpLocks/>
          </p:cNvCxnSpPr>
          <p:nvPr userDrawn="1"/>
        </p:nvCxnSpPr>
        <p:spPr>
          <a:xfrm flipH="1">
            <a:off x="5475384" y="0"/>
            <a:ext cx="2690716" cy="698469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45D8911-7987-45D8-93D6-32A3594E546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70175" y="3658241"/>
            <a:ext cx="14532349" cy="4574311"/>
          </a:xfrm>
          <a:prstGeom prst="rect">
            <a:avLst/>
          </a:prstGeom>
        </p:spPr>
      </p:pic>
      <p:sp>
        <p:nvSpPr>
          <p:cNvPr id="10" name="Slide Number Placeholder 2">
            <a:extLst>
              <a:ext uri="{FF2B5EF4-FFF2-40B4-BE49-F238E27FC236}">
                <a16:creationId xmlns:a16="http://schemas.microsoft.com/office/drawing/2014/main" id="{B31B0153-3196-4C57-BFAB-FF056DFCFF22}"/>
              </a:ext>
            </a:extLst>
          </p:cNvPr>
          <p:cNvSpPr txBox="1">
            <a:spLocks/>
          </p:cNvSpPr>
          <p:nvPr userDrawn="1"/>
        </p:nvSpPr>
        <p:spPr>
          <a:xfrm>
            <a:off x="11381013" y="6512571"/>
            <a:ext cx="43832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813BF9-5145-4417-B95D-FA8627973885}" type="slidenum">
              <a:rPr lang="en-US" smtClean="0"/>
              <a:pPr/>
              <a:t>‹#›</a:t>
            </a:fld>
            <a:endParaRPr lang="en-US"/>
          </a:p>
        </p:txBody>
      </p:sp>
      <p:pic>
        <p:nvPicPr>
          <p:cNvPr id="11" name="Picture 10">
            <a:extLst>
              <a:ext uri="{FF2B5EF4-FFF2-40B4-BE49-F238E27FC236}">
                <a16:creationId xmlns:a16="http://schemas.microsoft.com/office/drawing/2014/main" id="{BE314639-741F-4435-A879-97B749C52B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485476" y="2885488"/>
            <a:ext cx="4198914" cy="1348610"/>
          </a:xfrm>
          <a:prstGeom prst="rect">
            <a:avLst/>
          </a:prstGeom>
        </p:spPr>
      </p:pic>
      <p:sp>
        <p:nvSpPr>
          <p:cNvPr id="13" name="TextBox 12">
            <a:extLst>
              <a:ext uri="{FF2B5EF4-FFF2-40B4-BE49-F238E27FC236}">
                <a16:creationId xmlns:a16="http://schemas.microsoft.com/office/drawing/2014/main" id="{4EEFDF64-4B66-4D00-8CE0-8823A7B63CC5}"/>
              </a:ext>
            </a:extLst>
          </p:cNvPr>
          <p:cNvSpPr txBox="1"/>
          <p:nvPr userDrawn="1"/>
        </p:nvSpPr>
        <p:spPr>
          <a:xfrm>
            <a:off x="7738375" y="1769199"/>
            <a:ext cx="4027385" cy="646331"/>
          </a:xfrm>
          <a:prstGeom prst="rect">
            <a:avLst/>
          </a:prstGeom>
          <a:noFill/>
        </p:spPr>
        <p:txBody>
          <a:bodyPr wrap="none" rtlCol="0">
            <a:spAutoFit/>
          </a:bodyPr>
          <a:lstStyle/>
          <a:p>
            <a:pPr algn="r"/>
            <a:r>
              <a:rPr lang="en-US">
                <a:solidFill>
                  <a:schemeClr val="bg1"/>
                </a:solidFill>
                <a:latin typeface="Calibri" panose="020F0502020204030204" pitchFamily="34" charset="0"/>
                <a:cs typeface="Calibri" panose="020F0502020204030204" pitchFamily="34" charset="0"/>
              </a:rPr>
              <a:t>Accelerating the</a:t>
            </a:r>
            <a:br>
              <a:rPr lang="en-US">
                <a:solidFill>
                  <a:schemeClr val="bg1"/>
                </a:solidFill>
                <a:latin typeface="Calibri" panose="020F0502020204030204" pitchFamily="34" charset="0"/>
                <a:cs typeface="Calibri" panose="020F0502020204030204" pitchFamily="34" charset="0"/>
              </a:rPr>
            </a:br>
            <a:r>
              <a:rPr lang="en-US">
                <a:solidFill>
                  <a:schemeClr val="bg1"/>
                </a:solidFill>
                <a:latin typeface="Calibri" panose="020F0502020204030204" pitchFamily="34" charset="0"/>
                <a:cs typeface="Calibri" panose="020F0502020204030204" pitchFamily="34" charset="0"/>
              </a:rPr>
              <a:t>Democratization of Smart Manufacturing</a:t>
            </a:r>
          </a:p>
        </p:txBody>
      </p:sp>
    </p:spTree>
    <p:extLst>
      <p:ext uri="{BB962C8B-B14F-4D97-AF65-F5344CB8AC3E}">
        <p14:creationId xmlns:p14="http://schemas.microsoft.com/office/powerpoint/2010/main" val="47394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in Text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931360"/>
          </a:xfrm>
          <a:prstGeom prst="rect">
            <a:avLst/>
          </a:prstGeom>
        </p:spPr>
        <p:txBody>
          <a:bodyPr vert="horz" lIns="91440" tIns="45720" rIns="91440" bIns="45720" rtlCol="0" anchor="b">
            <a:normAutofit/>
          </a:bodyPr>
          <a:lstStyle>
            <a:lvl1pPr algn="ctr">
              <a:defRPr/>
            </a:lvl1pPr>
          </a:lstStyle>
          <a:p>
            <a:r>
              <a:rPr lang="en-US"/>
              <a:t>Click to edit Master title style</a:t>
            </a:r>
          </a:p>
        </p:txBody>
      </p:sp>
      <p:sp>
        <p:nvSpPr>
          <p:cNvPr id="9" name="Text Placeholder 9">
            <a:extLst>
              <a:ext uri="{FF2B5EF4-FFF2-40B4-BE49-F238E27FC236}">
                <a16:creationId xmlns:a16="http://schemas.microsoft.com/office/drawing/2014/main" id="{616D9BAD-D023-4DC2-9129-1FF2B3359A72}"/>
              </a:ext>
            </a:extLst>
          </p:cNvPr>
          <p:cNvSpPr>
            <a:spLocks noGrp="1"/>
          </p:cNvSpPr>
          <p:nvPr>
            <p:ph type="body" sz="quarter" idx="13" hasCustomPrompt="1"/>
          </p:nvPr>
        </p:nvSpPr>
        <p:spPr>
          <a:xfrm>
            <a:off x="920750" y="951057"/>
            <a:ext cx="10433050" cy="365125"/>
          </a:xfrm>
        </p:spPr>
        <p:txBody>
          <a:bodyPr anchor="b">
            <a:noAutofit/>
          </a:bodyPr>
          <a:lstStyle>
            <a:lvl1pPr marL="0" indent="0">
              <a:buNone/>
              <a:defRPr sz="1600">
                <a:solidFill>
                  <a:schemeClr val="accent1"/>
                </a:solidFill>
              </a:defRPr>
            </a:lvl1pPr>
            <a:lvl2pPr marL="457200" indent="0">
              <a:buNone/>
              <a:defRPr/>
            </a:lvl2pPr>
          </a:lstStyle>
          <a:p>
            <a:pPr lvl="0"/>
            <a:r>
              <a:rPr lang="en-US"/>
              <a:t>Insert your subtitle here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403350"/>
            <a:ext cx="10515600"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616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7F9E7D-8EDE-2994-3BD3-062C09D857DD}"/>
              </a:ext>
            </a:extLst>
          </p:cNvPr>
          <p:cNvSpPr/>
          <p:nvPr userDrawn="1"/>
        </p:nvSpPr>
        <p:spPr>
          <a:xfrm>
            <a:off x="0" y="0"/>
            <a:ext cx="12192000" cy="6366933"/>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Parallelogram 3">
            <a:extLst>
              <a:ext uri="{FF2B5EF4-FFF2-40B4-BE49-F238E27FC236}">
                <a16:creationId xmlns:a16="http://schemas.microsoft.com/office/drawing/2014/main" id="{300AF634-7D2A-E54C-9257-22DBAC931BEA}"/>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19009F-8AB7-604C-8654-C6278FE10C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12" name="Slide Number Placeholder 5">
            <a:extLst>
              <a:ext uri="{FF2B5EF4-FFF2-40B4-BE49-F238E27FC236}">
                <a16:creationId xmlns:a16="http://schemas.microsoft.com/office/drawing/2014/main" id="{D8018926-257C-E347-A1F7-852540CA7C80}"/>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3" name="Slide Number Placeholder 5">
            <a:extLst>
              <a:ext uri="{FF2B5EF4-FFF2-40B4-BE49-F238E27FC236}">
                <a16:creationId xmlns:a16="http://schemas.microsoft.com/office/drawing/2014/main" id="{FE20BC96-FA51-AD47-835E-B0562DB56297}"/>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Tree>
    <p:extLst>
      <p:ext uri="{BB962C8B-B14F-4D97-AF65-F5344CB8AC3E}">
        <p14:creationId xmlns:p14="http://schemas.microsoft.com/office/powerpoint/2010/main" val="1102491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Main Text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1015999"/>
          </a:xfrm>
          <a:prstGeom prst="rect">
            <a:avLst/>
          </a:prstGeom>
        </p:spPr>
        <p:txBody>
          <a:bodyPr vert="horz" lIns="91440" tIns="45720" rIns="91440" bIns="45720" rtlCol="0" anchor="b">
            <a:normAutofit/>
          </a:bodyPr>
          <a:lstStyle>
            <a:lvl1pPr algn="ctr">
              <a:defRPr sz="3600"/>
            </a:lvl1pPr>
          </a:lstStyle>
          <a:p>
            <a:r>
              <a:rPr lang="en-US"/>
              <a:t>Click to edit Master title style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111250"/>
            <a:ext cx="1051560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38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lvl1pPr algn="ctr">
              <a:defRPr/>
            </a:lvl1p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10" name="Text Placeholder 9">
            <a:extLst>
              <a:ext uri="{FF2B5EF4-FFF2-40B4-BE49-F238E27FC236}">
                <a16:creationId xmlns:a16="http://schemas.microsoft.com/office/drawing/2014/main" id="{C7F78B9B-6CE9-4678-BD01-42F53EB1857A}"/>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
        <p:nvSpPr>
          <p:cNvPr id="8" name="TextBox 7">
            <a:extLst>
              <a:ext uri="{FF2B5EF4-FFF2-40B4-BE49-F238E27FC236}">
                <a16:creationId xmlns:a16="http://schemas.microsoft.com/office/drawing/2014/main" id="{2664C87E-3CE1-42A5-8542-0253F51B5F10}"/>
              </a:ext>
            </a:extLst>
          </p:cNvPr>
          <p:cNvSpPr txBox="1"/>
          <p:nvPr userDrawn="1"/>
        </p:nvSpPr>
        <p:spPr>
          <a:xfrm>
            <a:off x="486596" y="6554762"/>
            <a:ext cx="2380973" cy="276999"/>
          </a:xfrm>
          <a:prstGeom prst="rect">
            <a:avLst/>
          </a:prstGeom>
          <a:noFill/>
        </p:spPr>
        <p:txBody>
          <a:bodyPr wrap="none" rtlCol="0" anchor="ctr">
            <a:spAutoFit/>
          </a:bodyPr>
          <a:lstStyle/>
          <a:p>
            <a:r>
              <a:rPr lang="en-US" sz="1200">
                <a:solidFill>
                  <a:schemeClr val="bg1"/>
                </a:solidFill>
                <a:latin typeface="Calibri" panose="020F0502020204030204" pitchFamily="34" charset="0"/>
                <a:cs typeface="Calibri" panose="020F0502020204030204" pitchFamily="34" charset="0"/>
              </a:rPr>
              <a:t>Smart Manufacturing Summit 2021</a:t>
            </a:r>
          </a:p>
        </p:txBody>
      </p:sp>
    </p:spTree>
    <p:extLst>
      <p:ext uri="{BB962C8B-B14F-4D97-AF65-F5344CB8AC3E}">
        <p14:creationId xmlns:p14="http://schemas.microsoft.com/office/powerpoint/2010/main" val="177750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Only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946149"/>
          </a:xfrm>
          <a:prstGeom prst="rect">
            <a:avLst/>
          </a:prstGeom>
        </p:spPr>
        <p:txBody>
          <a:bodyPr vert="horz" lIns="91440" tIns="45720" rIns="91440" bIns="45720" rtlCol="0" anchor="b">
            <a:normAutofit/>
          </a:bodyPr>
          <a:lstStyle>
            <a:lvl1pPr algn="ctr">
              <a:defRPr/>
            </a:lvl1p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45690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ain Text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931360"/>
          </a:xfrm>
          <a:prstGeom prst="rect">
            <a:avLst/>
          </a:prstGeom>
        </p:spPr>
        <p:txBody>
          <a:bodyPr vert="horz" lIns="91440" tIns="45720" rIns="91440" bIns="45720" rtlCol="0" anchor="b">
            <a:normAutofit/>
          </a:bodyPr>
          <a:lstStyle/>
          <a:p>
            <a:r>
              <a:rPr lang="en-US"/>
              <a:t>Click to edit Master title style</a:t>
            </a:r>
          </a:p>
        </p:txBody>
      </p:sp>
      <p:sp>
        <p:nvSpPr>
          <p:cNvPr id="9" name="Text Placeholder 9">
            <a:extLst>
              <a:ext uri="{FF2B5EF4-FFF2-40B4-BE49-F238E27FC236}">
                <a16:creationId xmlns:a16="http://schemas.microsoft.com/office/drawing/2014/main" id="{616D9BAD-D023-4DC2-9129-1FF2B3359A72}"/>
              </a:ext>
            </a:extLst>
          </p:cNvPr>
          <p:cNvSpPr>
            <a:spLocks noGrp="1"/>
          </p:cNvSpPr>
          <p:nvPr>
            <p:ph type="body" sz="quarter" idx="13" hasCustomPrompt="1"/>
          </p:nvPr>
        </p:nvSpPr>
        <p:spPr>
          <a:xfrm>
            <a:off x="920750" y="951057"/>
            <a:ext cx="10433050" cy="365125"/>
          </a:xfrm>
        </p:spPr>
        <p:txBody>
          <a:bodyPr anchor="b">
            <a:noAutofit/>
          </a:bodyPr>
          <a:lstStyle>
            <a:lvl1pPr marL="0" indent="0">
              <a:buNone/>
              <a:defRPr sz="1600">
                <a:solidFill>
                  <a:schemeClr val="accent1"/>
                </a:solidFill>
              </a:defRPr>
            </a:lvl1pPr>
            <a:lvl2pPr marL="457200" indent="0">
              <a:buNone/>
              <a:defRPr/>
            </a:lvl2pPr>
          </a:lstStyle>
          <a:p>
            <a:pPr lvl="0"/>
            <a:r>
              <a:rPr lang="en-US"/>
              <a:t>Insert your subtitle here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403350"/>
            <a:ext cx="10515600" cy="4773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80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Main Text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94767666-5B9B-9649-8F94-A9F652340B9B}"/>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85DA43D1-2814-4C82-A5C4-F787C4192F2A}"/>
              </a:ext>
            </a:extLst>
          </p:cNvPr>
          <p:cNvSpPr>
            <a:spLocks noGrp="1"/>
          </p:cNvSpPr>
          <p:nvPr>
            <p:ph type="title"/>
          </p:nvPr>
        </p:nvSpPr>
        <p:spPr>
          <a:xfrm>
            <a:off x="838200" y="1"/>
            <a:ext cx="10515600" cy="1015999"/>
          </a:xfrm>
          <a:prstGeom prst="rect">
            <a:avLst/>
          </a:prstGeom>
        </p:spPr>
        <p:txBody>
          <a:bodyPr vert="horz" lIns="91440" tIns="45720" rIns="91440" bIns="45720" rtlCol="0" anchor="b">
            <a:normAutofit/>
          </a:bodyPr>
          <a:lstStyle>
            <a:lvl1pPr>
              <a:defRPr sz="3600"/>
            </a:lvl1pPr>
          </a:lstStyle>
          <a:p>
            <a:r>
              <a:rPr lang="en-US"/>
              <a:t>Click to edit Master title style</a:t>
            </a:r>
          </a:p>
        </p:txBody>
      </p:sp>
      <p:sp>
        <p:nvSpPr>
          <p:cNvPr id="11" name="Content Placeholder 10">
            <a:extLst>
              <a:ext uri="{FF2B5EF4-FFF2-40B4-BE49-F238E27FC236}">
                <a16:creationId xmlns:a16="http://schemas.microsoft.com/office/drawing/2014/main" id="{2A5B9A0A-7697-4F34-A443-E7B15D96C3B6}"/>
              </a:ext>
            </a:extLst>
          </p:cNvPr>
          <p:cNvSpPr>
            <a:spLocks noGrp="1"/>
          </p:cNvSpPr>
          <p:nvPr>
            <p:ph sz="quarter" idx="14"/>
          </p:nvPr>
        </p:nvSpPr>
        <p:spPr>
          <a:xfrm>
            <a:off x="838200" y="1111250"/>
            <a:ext cx="10515600" cy="50657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F10A85ED-FA3E-4649-B791-106C0FC31F24}"/>
              </a:ext>
            </a:extLst>
          </p:cNvPr>
          <p:cNvSpPr txBox="1"/>
          <p:nvPr userDrawn="1"/>
        </p:nvSpPr>
        <p:spPr>
          <a:xfrm>
            <a:off x="486596" y="6554762"/>
            <a:ext cx="2380973" cy="276999"/>
          </a:xfrm>
          <a:prstGeom prst="rect">
            <a:avLst/>
          </a:prstGeom>
          <a:noFill/>
        </p:spPr>
        <p:txBody>
          <a:bodyPr wrap="none" rtlCol="0" anchor="ctr">
            <a:spAutoFit/>
          </a:bodyPr>
          <a:lstStyle/>
          <a:p>
            <a:r>
              <a:rPr lang="en-US" sz="1200">
                <a:solidFill>
                  <a:schemeClr val="bg1"/>
                </a:solidFill>
                <a:latin typeface="Calibri" panose="020F0502020204030204" pitchFamily="34" charset="0"/>
                <a:cs typeface="Calibri" panose="020F0502020204030204" pitchFamily="34" charset="0"/>
              </a:rPr>
              <a:t>Smart Manufacturing Summit 2021</a:t>
            </a:r>
          </a:p>
        </p:txBody>
      </p:sp>
    </p:spTree>
    <p:extLst>
      <p:ext uri="{BB962C8B-B14F-4D97-AF65-F5344CB8AC3E}">
        <p14:creationId xmlns:p14="http://schemas.microsoft.com/office/powerpoint/2010/main" val="301562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Only + Sub-Title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1158874"/>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
        <p:nvSpPr>
          <p:cNvPr id="10" name="Text Placeholder 9">
            <a:extLst>
              <a:ext uri="{FF2B5EF4-FFF2-40B4-BE49-F238E27FC236}">
                <a16:creationId xmlns:a16="http://schemas.microsoft.com/office/drawing/2014/main" id="{C7F78B9B-6CE9-4678-BD01-42F53EB1857A}"/>
              </a:ext>
            </a:extLst>
          </p:cNvPr>
          <p:cNvSpPr>
            <a:spLocks noGrp="1"/>
          </p:cNvSpPr>
          <p:nvPr>
            <p:ph type="body" sz="quarter" idx="13" hasCustomPrompt="1"/>
          </p:nvPr>
        </p:nvSpPr>
        <p:spPr>
          <a:xfrm>
            <a:off x="838200" y="951057"/>
            <a:ext cx="10515600" cy="365125"/>
          </a:xfrm>
        </p:spPr>
        <p:txBody>
          <a:bodyPr>
            <a:noAutofit/>
          </a:bodyPr>
          <a:lstStyle>
            <a:lvl1pPr marL="0" indent="0">
              <a:buNone/>
              <a:defRPr sz="1400">
                <a:solidFill>
                  <a:schemeClr val="accent1"/>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130191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Only Layout">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7" name="Title Placeholder 1">
            <a:extLst>
              <a:ext uri="{FF2B5EF4-FFF2-40B4-BE49-F238E27FC236}">
                <a16:creationId xmlns:a16="http://schemas.microsoft.com/office/drawing/2014/main" id="{C248C06D-9EB9-4DAB-945E-E887BEB25C68}"/>
              </a:ext>
            </a:extLst>
          </p:cNvPr>
          <p:cNvSpPr>
            <a:spLocks noGrp="1"/>
          </p:cNvSpPr>
          <p:nvPr>
            <p:ph type="title"/>
          </p:nvPr>
        </p:nvSpPr>
        <p:spPr>
          <a:xfrm>
            <a:off x="838200" y="1"/>
            <a:ext cx="10515600" cy="946149"/>
          </a:xfrm>
          <a:prstGeom prst="rect">
            <a:avLst/>
          </a:prstGeom>
        </p:spPr>
        <p:txBody>
          <a:bodyPr vert="horz" lIns="91440" tIns="45720" rIns="91440" bIns="45720" rtlCol="0" anchor="b">
            <a:normAutofit/>
          </a:bodyPr>
          <a:lstStyle/>
          <a:p>
            <a:r>
              <a:rPr lang="en-US"/>
              <a:t>Click to edit Master title style</a:t>
            </a:r>
          </a:p>
        </p:txBody>
      </p:sp>
      <p:sp>
        <p:nvSpPr>
          <p:cNvPr id="9" name="Slide Number Placeholder 5">
            <a:extLst>
              <a:ext uri="{FF2B5EF4-FFF2-40B4-BE49-F238E27FC236}">
                <a16:creationId xmlns:a16="http://schemas.microsoft.com/office/drawing/2014/main" id="{0F287DD6-C688-4E9C-9F34-AAAC454FDA1D}"/>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66918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Layout w/Bann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BE9493D-C64D-4173-8D95-B1854E8E7D41}"/>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6205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lank Layout">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BE9493D-C64D-4173-8D95-B1854E8E7D41}"/>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7102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312984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 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4" name="Title 1">
            <a:extLst>
              <a:ext uri="{FF2B5EF4-FFF2-40B4-BE49-F238E27FC236}">
                <a16:creationId xmlns:a16="http://schemas.microsoft.com/office/drawing/2014/main" id="{E6D0833D-9076-D84A-9714-499339381C42}"/>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solidFill>
                  <a:schemeClr val="bg1"/>
                </a:solidFill>
              </a:defRPr>
            </a:lvl1pPr>
          </a:lstStyle>
          <a:p>
            <a:r>
              <a:rPr lang="en-US"/>
              <a:t>Click to edit Master title style</a:t>
            </a:r>
          </a:p>
        </p:txBody>
      </p:sp>
      <p:sp>
        <p:nvSpPr>
          <p:cNvPr id="5" name="Text Placeholder 9">
            <a:extLst>
              <a:ext uri="{FF2B5EF4-FFF2-40B4-BE49-F238E27FC236}">
                <a16:creationId xmlns:a16="http://schemas.microsoft.com/office/drawing/2014/main" id="{DCB62152-2F62-C242-B1DC-E0609A10E817}"/>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bg1"/>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28584806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C17AC3AF-D55E-4FF4-8AB1-95644CEA18CA}"/>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88134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Slide Number Placeholder 5">
            <a:extLst>
              <a:ext uri="{FF2B5EF4-FFF2-40B4-BE49-F238E27FC236}">
                <a16:creationId xmlns:a16="http://schemas.microsoft.com/office/drawing/2014/main" id="{98F65BB5-16BE-4DA3-9752-82DE0273781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118948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itle 1">
            <a:extLst>
              <a:ext uri="{FF2B5EF4-FFF2-40B4-BE49-F238E27FC236}">
                <a16:creationId xmlns:a16="http://schemas.microsoft.com/office/drawing/2014/main" id="{C4D447DD-E9E6-46DE-9DA2-E94F875468C3}"/>
              </a:ext>
            </a:extLst>
          </p:cNvPr>
          <p:cNvSpPr txBox="1">
            <a:spLocks/>
          </p:cNvSpPr>
          <p:nvPr userDrawn="1"/>
        </p:nvSpPr>
        <p:spPr>
          <a:xfrm>
            <a:off x="1" y="3447173"/>
            <a:ext cx="12192000" cy="874609"/>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Democratizing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S</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MART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ANUFACTURING</a:t>
            </a:r>
          </a:p>
        </p:txBody>
      </p:sp>
      <p:sp>
        <p:nvSpPr>
          <p:cNvPr id="37" name="TextBox 36">
            <a:extLst>
              <a:ext uri="{FF2B5EF4-FFF2-40B4-BE49-F238E27FC236}">
                <a16:creationId xmlns:a16="http://schemas.microsoft.com/office/drawing/2014/main" id="{37914519-0F4C-49DB-BFAA-9CAEDDFD0788}"/>
              </a:ext>
            </a:extLst>
          </p:cNvPr>
          <p:cNvSpPr txBox="1"/>
          <p:nvPr userDrawn="1"/>
        </p:nvSpPr>
        <p:spPr>
          <a:xfrm>
            <a:off x="5583682" y="6523510"/>
            <a:ext cx="102463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www.cesmii.org</a:t>
            </a:r>
          </a:p>
        </p:txBody>
      </p:sp>
      <p:pic>
        <p:nvPicPr>
          <p:cNvPr id="39" name="Picture 38" descr="A picture containing drawing, plate&#10;&#10;Description automatically generated">
            <a:extLst>
              <a:ext uri="{FF2B5EF4-FFF2-40B4-BE49-F238E27FC236}">
                <a16:creationId xmlns:a16="http://schemas.microsoft.com/office/drawing/2014/main" id="{6509718B-42F1-4050-B201-C1922108A0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0787" y="2146579"/>
            <a:ext cx="2450429" cy="788222"/>
          </a:xfrm>
          <a:prstGeom prst="rect">
            <a:avLst/>
          </a:prstGeom>
        </p:spPr>
      </p:pic>
      <p:sp>
        <p:nvSpPr>
          <p:cNvPr id="41" name="Slide Number Placeholder 5">
            <a:extLst>
              <a:ext uri="{FF2B5EF4-FFF2-40B4-BE49-F238E27FC236}">
                <a16:creationId xmlns:a16="http://schemas.microsoft.com/office/drawing/2014/main" id="{A0B0729C-540E-4BC1-8068-7A3003B15603}"/>
              </a:ext>
            </a:extLst>
          </p:cNvPr>
          <p:cNvSpPr txBox="1">
            <a:spLocks/>
          </p:cNvSpPr>
          <p:nvPr userDrawn="1"/>
        </p:nvSpPr>
        <p:spPr>
          <a:xfrm>
            <a:off x="9010826" y="6496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43" name="Title 1">
            <a:extLst>
              <a:ext uri="{FF2B5EF4-FFF2-40B4-BE49-F238E27FC236}">
                <a16:creationId xmlns:a16="http://schemas.microsoft.com/office/drawing/2014/main" id="{01F432E1-36DD-4B2F-BB55-FC07013070FA}"/>
              </a:ext>
            </a:extLst>
          </p:cNvPr>
          <p:cNvSpPr txBox="1">
            <a:spLocks/>
          </p:cNvSpPr>
          <p:nvPr userDrawn="1"/>
        </p:nvSpPr>
        <p:spPr>
          <a:xfrm>
            <a:off x="2860997" y="481258"/>
            <a:ext cx="6470009" cy="78822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prstClr val="white"/>
                </a:solidFill>
                <a:latin typeface="HGMaruGothicMPRO" panose="020B0400000000000000" pitchFamily="34" charset="-128"/>
                <a:ea typeface="HGMaruGothicMPRO" panose="020B0400000000000000" pitchFamily="34" charset="-128"/>
                <a:cs typeface="Microsoft GothicNeo" panose="020B0503020000020004" pitchFamily="34" charset="-127"/>
              </a:rPr>
              <a:t>Engage with us!</a:t>
            </a:r>
            <a:endParaRPr kumimoji="0" lang="en-US" sz="48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endParaRPr>
          </a:p>
        </p:txBody>
      </p:sp>
      <p:pic>
        <p:nvPicPr>
          <p:cNvPr id="45" name="Picture 44">
            <a:extLst>
              <a:ext uri="{FF2B5EF4-FFF2-40B4-BE49-F238E27FC236}">
                <a16:creationId xmlns:a16="http://schemas.microsoft.com/office/drawing/2014/main" id="{04351979-084D-4253-9395-E0A9D9C83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6988" y="4809788"/>
            <a:ext cx="7658027" cy="1298249"/>
          </a:xfrm>
          <a:prstGeom prst="rect">
            <a:avLst/>
          </a:prstGeom>
        </p:spPr>
      </p:pic>
    </p:spTree>
    <p:extLst>
      <p:ext uri="{BB962C8B-B14F-4D97-AF65-F5344CB8AC3E}">
        <p14:creationId xmlns:p14="http://schemas.microsoft.com/office/powerpoint/2010/main" val="159333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AE1F9F93-EC2C-C249-85A5-DD6EA458F3DF}"/>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5" name="Slide Number Placeholder 5">
            <a:extLst>
              <a:ext uri="{FF2B5EF4-FFF2-40B4-BE49-F238E27FC236}">
                <a16:creationId xmlns:a16="http://schemas.microsoft.com/office/drawing/2014/main" id="{6394C47C-CA53-374E-8D4A-76B7CE176239}"/>
              </a:ext>
            </a:extLst>
          </p:cNvPr>
          <p:cNvSpPr txBox="1">
            <a:spLocks/>
          </p:cNvSpPr>
          <p:nvPr userDrawn="1"/>
        </p:nvSpPr>
        <p:spPr>
          <a:xfrm>
            <a:off x="121646"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2020 CESMII - All Rights Reserved.        </a:t>
            </a:r>
          </a:p>
        </p:txBody>
      </p:sp>
      <p:pic>
        <p:nvPicPr>
          <p:cNvPr id="16" name="Picture 15">
            <a:extLst>
              <a:ext uri="{FF2B5EF4-FFF2-40B4-BE49-F238E27FC236}">
                <a16:creationId xmlns:a16="http://schemas.microsoft.com/office/drawing/2014/main" id="{30938773-5556-BE46-9389-169DFCE98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6" name="Parallelogram 3">
            <a:extLst>
              <a:ext uri="{FF2B5EF4-FFF2-40B4-BE49-F238E27FC236}">
                <a16:creationId xmlns:a16="http://schemas.microsoft.com/office/drawing/2014/main" id="{74FA4A1A-134F-47B6-9CD6-6C1119E4F1A6}"/>
              </a:ext>
            </a:extLst>
          </p:cNvPr>
          <p:cNvSpPr/>
          <p:nvPr userDrawn="1"/>
        </p:nvSpPr>
        <p:spPr>
          <a:xfrm>
            <a:off x="0" y="6528337"/>
            <a:ext cx="11442806"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04449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82C7BE8B-91F4-4A54-A7B1-03EE64BCAD5D}"/>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027631E-B975-40A3-A5A9-3E91B05D18A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33011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0F4058F2-5F4F-4489-B467-A361F2A4BD98}"/>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C17AC3AF-D55E-4FF4-8AB1-95644CEA18CA}"/>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421667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rgbClr val="5338D3"/>
              </a:gs>
              <a:gs pos="100000">
                <a:srgbClr val="4C006D"/>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screen">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2" name="Slide Number Placeholder 5">
            <a:extLst>
              <a:ext uri="{FF2B5EF4-FFF2-40B4-BE49-F238E27FC236}">
                <a16:creationId xmlns:a16="http://schemas.microsoft.com/office/drawing/2014/main" id="{09426024-A08C-4BD6-918B-4187100B3C88}"/>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
        <p:nvSpPr>
          <p:cNvPr id="6" name="Slide Number Placeholder 5">
            <a:extLst>
              <a:ext uri="{FF2B5EF4-FFF2-40B4-BE49-F238E27FC236}">
                <a16:creationId xmlns:a16="http://schemas.microsoft.com/office/drawing/2014/main" id="{98F65BB5-16BE-4DA3-9752-82DE0273781F}"/>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spTree>
    <p:extLst>
      <p:ext uri="{BB962C8B-B14F-4D97-AF65-F5344CB8AC3E}">
        <p14:creationId xmlns:p14="http://schemas.microsoft.com/office/powerpoint/2010/main" val="412631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Title 1">
            <a:extLst>
              <a:ext uri="{FF2B5EF4-FFF2-40B4-BE49-F238E27FC236}">
                <a16:creationId xmlns:a16="http://schemas.microsoft.com/office/drawing/2014/main" id="{C4D447DD-E9E6-46DE-9DA2-E94F875468C3}"/>
              </a:ext>
            </a:extLst>
          </p:cNvPr>
          <p:cNvSpPr txBox="1">
            <a:spLocks/>
          </p:cNvSpPr>
          <p:nvPr userDrawn="1"/>
        </p:nvSpPr>
        <p:spPr>
          <a:xfrm>
            <a:off x="1" y="3447173"/>
            <a:ext cx="12192000" cy="874609"/>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Democratizing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S</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MART </a:t>
            </a:r>
            <a:r>
              <a:rPr kumimoji="0" lang="en-US" sz="40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M</a:t>
            </a:r>
            <a:r>
              <a:rPr kumimoji="0" lang="en-US" sz="4000" b="0"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rPr>
              <a:t>ANUFACTURING</a:t>
            </a:r>
          </a:p>
        </p:txBody>
      </p:sp>
      <p:sp>
        <p:nvSpPr>
          <p:cNvPr id="37" name="TextBox 36">
            <a:extLst>
              <a:ext uri="{FF2B5EF4-FFF2-40B4-BE49-F238E27FC236}">
                <a16:creationId xmlns:a16="http://schemas.microsoft.com/office/drawing/2014/main" id="{37914519-0F4C-49DB-BFAA-9CAEDDFD0788}"/>
              </a:ext>
            </a:extLst>
          </p:cNvPr>
          <p:cNvSpPr txBox="1"/>
          <p:nvPr userDrawn="1"/>
        </p:nvSpPr>
        <p:spPr>
          <a:xfrm>
            <a:off x="5583682" y="6523510"/>
            <a:ext cx="102463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www.cesmii.org</a:t>
            </a:r>
          </a:p>
        </p:txBody>
      </p:sp>
      <p:pic>
        <p:nvPicPr>
          <p:cNvPr id="39" name="Picture 38" descr="A picture containing drawing, plate&#10;&#10;Description automatically generated">
            <a:extLst>
              <a:ext uri="{FF2B5EF4-FFF2-40B4-BE49-F238E27FC236}">
                <a16:creationId xmlns:a16="http://schemas.microsoft.com/office/drawing/2014/main" id="{6509718B-42F1-4050-B201-C1922108A00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70787" y="2146579"/>
            <a:ext cx="2450429" cy="788222"/>
          </a:xfrm>
          <a:prstGeom prst="rect">
            <a:avLst/>
          </a:prstGeom>
        </p:spPr>
      </p:pic>
      <p:sp>
        <p:nvSpPr>
          <p:cNvPr id="41" name="Slide Number Placeholder 5">
            <a:extLst>
              <a:ext uri="{FF2B5EF4-FFF2-40B4-BE49-F238E27FC236}">
                <a16:creationId xmlns:a16="http://schemas.microsoft.com/office/drawing/2014/main" id="{A0B0729C-540E-4BC1-8068-7A3003B15603}"/>
              </a:ext>
            </a:extLst>
          </p:cNvPr>
          <p:cNvSpPr txBox="1">
            <a:spLocks/>
          </p:cNvSpPr>
          <p:nvPr userDrawn="1"/>
        </p:nvSpPr>
        <p:spPr>
          <a:xfrm>
            <a:off x="9010826" y="649624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2">
                    <a:lumMod val="40000"/>
                    <a:lumOff val="6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43" name="Title 1">
            <a:extLst>
              <a:ext uri="{FF2B5EF4-FFF2-40B4-BE49-F238E27FC236}">
                <a16:creationId xmlns:a16="http://schemas.microsoft.com/office/drawing/2014/main" id="{01F432E1-36DD-4B2F-BB55-FC07013070FA}"/>
              </a:ext>
            </a:extLst>
          </p:cNvPr>
          <p:cNvSpPr txBox="1">
            <a:spLocks/>
          </p:cNvSpPr>
          <p:nvPr userDrawn="1"/>
        </p:nvSpPr>
        <p:spPr>
          <a:xfrm>
            <a:off x="2860997" y="481258"/>
            <a:ext cx="6470009" cy="788222"/>
          </a:xfrm>
          <a:prstGeom prst="rect">
            <a:avLst/>
          </a:prstGeom>
          <a:noFill/>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4800" b="1">
                <a:solidFill>
                  <a:prstClr val="white"/>
                </a:solidFill>
                <a:latin typeface="HGMaruGothicMPRO" panose="020B0400000000000000" pitchFamily="34" charset="-128"/>
                <a:ea typeface="HGMaruGothicMPRO" panose="020B0400000000000000" pitchFamily="34" charset="-128"/>
                <a:cs typeface="Microsoft GothicNeo" panose="020B0503020000020004" pitchFamily="34" charset="-127"/>
              </a:rPr>
              <a:t>Engage with us!</a:t>
            </a:r>
            <a:endParaRPr kumimoji="0" lang="en-US" sz="4800" b="1" i="0" u="none" strike="noStrike" kern="1200" cap="none" spc="0" normalizeH="0" baseline="0" noProof="0">
              <a:ln>
                <a:noFill/>
              </a:ln>
              <a:solidFill>
                <a:prstClr val="white"/>
              </a:solidFill>
              <a:effectLst/>
              <a:uLnTx/>
              <a:uFillTx/>
              <a:latin typeface="HGMaruGothicMPRO" panose="020B0400000000000000" pitchFamily="34" charset="-128"/>
              <a:ea typeface="HGMaruGothicMPRO" panose="020B0400000000000000" pitchFamily="34" charset="-128"/>
              <a:cs typeface="Microsoft GothicNeo" panose="020B0503020000020004" pitchFamily="34" charset="-127"/>
            </a:endParaRPr>
          </a:p>
        </p:txBody>
      </p:sp>
      <p:pic>
        <p:nvPicPr>
          <p:cNvPr id="45" name="Picture 44">
            <a:extLst>
              <a:ext uri="{FF2B5EF4-FFF2-40B4-BE49-F238E27FC236}">
                <a16:creationId xmlns:a16="http://schemas.microsoft.com/office/drawing/2014/main" id="{04351979-084D-4253-9395-E0A9D9C83B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66988" y="4809788"/>
            <a:ext cx="7658027" cy="1298249"/>
          </a:xfrm>
          <a:prstGeom prst="rect">
            <a:avLst/>
          </a:prstGeom>
        </p:spPr>
      </p:pic>
      <p:sp>
        <p:nvSpPr>
          <p:cNvPr id="47" name="Slide Number Placeholder 5">
            <a:extLst>
              <a:ext uri="{FF2B5EF4-FFF2-40B4-BE49-F238E27FC236}">
                <a16:creationId xmlns:a16="http://schemas.microsoft.com/office/drawing/2014/main" id="{F4CC1D50-6A46-4D6B-A45C-B4694B559F7C}"/>
              </a:ext>
            </a:extLst>
          </p:cNvPr>
          <p:cNvSpPr txBox="1">
            <a:spLocks/>
          </p:cNvSpPr>
          <p:nvPr userDrawn="1"/>
        </p:nvSpPr>
        <p:spPr>
          <a:xfrm>
            <a:off x="283014" y="6528337"/>
            <a:ext cx="3579101" cy="32966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a:solidFill>
                  <a:schemeClr val="bg1"/>
                </a:solidFill>
                <a:latin typeface="Calibri" panose="020F0502020204030204" pitchFamily="34" charset="0"/>
                <a:cs typeface="Calibri" panose="020F0502020204030204" pitchFamily="34" charset="0"/>
              </a:rPr>
              <a:t>Copyright © 2020 CESMII - All Rights Reserved.        </a:t>
            </a:r>
          </a:p>
        </p:txBody>
      </p:sp>
    </p:spTree>
    <p:extLst>
      <p:ext uri="{BB962C8B-B14F-4D97-AF65-F5344CB8AC3E}">
        <p14:creationId xmlns:p14="http://schemas.microsoft.com/office/powerpoint/2010/main" val="104739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34594-B7AC-BDC3-AF29-BBCD7C9A33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0C42B-9E68-8030-6080-BD6E496E7C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A7819-E37B-1119-7F95-888D68882821}"/>
              </a:ext>
            </a:extLst>
          </p:cNvPr>
          <p:cNvSpPr>
            <a:spLocks noGrp="1"/>
          </p:cNvSpPr>
          <p:nvPr>
            <p:ph type="dt" sz="half" idx="10"/>
          </p:nvPr>
        </p:nvSpPr>
        <p:spPr/>
        <p:txBody>
          <a:bodyPr/>
          <a:lstStyle/>
          <a:p>
            <a:fld id="{25083B57-0C3D-4D61-A06E-69A92BD6A3FD}" type="datetimeFigureOut">
              <a:rPr lang="en-US" smtClean="0"/>
              <a:t>10/19/2023</a:t>
            </a:fld>
            <a:endParaRPr lang="en-US"/>
          </a:p>
        </p:txBody>
      </p:sp>
      <p:sp>
        <p:nvSpPr>
          <p:cNvPr id="5" name="Footer Placeholder 4">
            <a:extLst>
              <a:ext uri="{FF2B5EF4-FFF2-40B4-BE49-F238E27FC236}">
                <a16:creationId xmlns:a16="http://schemas.microsoft.com/office/drawing/2014/main" id="{BDA7EEB8-78D6-1EEE-E082-99B552E3C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63889-AF15-A15F-93CC-6A2B251C317D}"/>
              </a:ext>
            </a:extLst>
          </p:cNvPr>
          <p:cNvSpPr>
            <a:spLocks noGrp="1"/>
          </p:cNvSpPr>
          <p:nvPr>
            <p:ph type="sldNum" sz="quarter" idx="12"/>
          </p:nvPr>
        </p:nvSpPr>
        <p:spPr/>
        <p:txBody>
          <a:bodyPr/>
          <a:lstStyle/>
          <a:p>
            <a:fld id="{31F64433-DA45-4F2F-8203-738C123F118F}" type="slidenum">
              <a:rPr lang="en-US" smtClean="0"/>
              <a:t>‹#›</a:t>
            </a:fld>
            <a:endParaRPr lang="en-US"/>
          </a:p>
        </p:txBody>
      </p:sp>
    </p:spTree>
    <p:extLst>
      <p:ext uri="{BB962C8B-B14F-4D97-AF65-F5344CB8AC3E}">
        <p14:creationId xmlns:p14="http://schemas.microsoft.com/office/powerpoint/2010/main" val="18077483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Title_Subhead">
    <p:spTree>
      <p:nvGrpSpPr>
        <p:cNvPr id="1" name=""/>
        <p:cNvGrpSpPr/>
        <p:nvPr/>
      </p:nvGrpSpPr>
      <p:grpSpPr>
        <a:xfrm>
          <a:off x="0" y="0"/>
          <a:ext cx="0" cy="0"/>
          <a:chOff x="0" y="0"/>
          <a:chExt cx="0" cy="0"/>
        </a:xfrm>
      </p:grpSpPr>
      <p:sp>
        <p:nvSpPr>
          <p:cNvPr id="3" name="Parallelogram 3">
            <a:extLst>
              <a:ext uri="{FF2B5EF4-FFF2-40B4-BE49-F238E27FC236}">
                <a16:creationId xmlns:a16="http://schemas.microsoft.com/office/drawing/2014/main" id="{320EE5E6-8663-AA45-A12A-5A24D35EF6F7}"/>
              </a:ext>
            </a:extLst>
          </p:cNvPr>
          <p:cNvSpPr/>
          <p:nvPr userDrawn="1"/>
        </p:nvSpPr>
        <p:spPr>
          <a:xfrm>
            <a:off x="-31532" y="6525491"/>
            <a:ext cx="11474338" cy="365125"/>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30642E2-E9F4-1841-A545-BDE5E7A657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8" name="Slide Number Placeholder 5">
            <a:extLst>
              <a:ext uri="{FF2B5EF4-FFF2-40B4-BE49-F238E27FC236}">
                <a16:creationId xmlns:a16="http://schemas.microsoft.com/office/drawing/2014/main" id="{46985BCC-3DAE-124D-B075-4DFD22B21C9E}"/>
              </a:ext>
            </a:extLst>
          </p:cNvPr>
          <p:cNvSpPr>
            <a:spLocks noGrp="1"/>
          </p:cNvSpPr>
          <p:nvPr>
            <p:ph type="sldNum" sz="quarter" idx="4"/>
          </p:nvPr>
        </p:nvSpPr>
        <p:spPr>
          <a:xfrm>
            <a:off x="9076143" y="6512571"/>
            <a:ext cx="2743200" cy="365125"/>
          </a:xfrm>
          <a:prstGeom prst="rect">
            <a:avLst/>
          </a:prstGeom>
        </p:spPr>
        <p:txBody>
          <a:bodyPr vert="horz" lIns="91440" tIns="45720" rIns="91440" bIns="45720" rtlCol="0" anchor="ctr"/>
          <a:lstStyle>
            <a:lvl1pPr algn="r">
              <a:defRPr sz="1200">
                <a:solidFill>
                  <a:schemeClr val="accent2">
                    <a:lumMod val="40000"/>
                    <a:lumOff val="60000"/>
                  </a:schemeClr>
                </a:solidFill>
              </a:defRPr>
            </a:lvl1pPr>
          </a:lstStyle>
          <a:p>
            <a:fld id="{E3813BF9-5145-4417-B95D-FA8627973885}" type="slidenum">
              <a:rPr lang="en-US" smtClean="0"/>
              <a:pPr/>
              <a:t>‹#›</a:t>
            </a:fld>
            <a:endParaRPr lang="en-US"/>
          </a:p>
        </p:txBody>
      </p:sp>
      <p:sp>
        <p:nvSpPr>
          <p:cNvPr id="10" name="Slide Number Placeholder 5">
            <a:extLst>
              <a:ext uri="{FF2B5EF4-FFF2-40B4-BE49-F238E27FC236}">
                <a16:creationId xmlns:a16="http://schemas.microsoft.com/office/drawing/2014/main" id="{CE34FCFA-B738-3043-9688-364609368F8A}"/>
              </a:ext>
            </a:extLst>
          </p:cNvPr>
          <p:cNvSpPr txBox="1">
            <a:spLocks/>
          </p:cNvSpPr>
          <p:nvPr userDrawn="1"/>
        </p:nvSpPr>
        <p:spPr>
          <a:xfrm>
            <a:off x="283014" y="6528337"/>
            <a:ext cx="357910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solidFill>
                  <a:schemeClr val="bg1"/>
                </a:solidFill>
              </a:rPr>
              <a:t>Copyright © 2022 CESMII - All Rights Reserved.        </a:t>
            </a:r>
          </a:p>
        </p:txBody>
      </p:sp>
      <p:sp>
        <p:nvSpPr>
          <p:cNvPr id="11" name="Title 1">
            <a:extLst>
              <a:ext uri="{FF2B5EF4-FFF2-40B4-BE49-F238E27FC236}">
                <a16:creationId xmlns:a16="http://schemas.microsoft.com/office/drawing/2014/main" id="{0445ABE1-D1E7-F145-AA3E-A31A37C8594C}"/>
              </a:ext>
            </a:extLst>
          </p:cNvPr>
          <p:cNvSpPr>
            <a:spLocks noGrp="1"/>
          </p:cNvSpPr>
          <p:nvPr>
            <p:ph type="title"/>
          </p:nvPr>
        </p:nvSpPr>
        <p:spPr>
          <a:xfrm>
            <a:off x="275757" y="274320"/>
            <a:ext cx="11649543" cy="597101"/>
          </a:xfrm>
          <a:prstGeom prst="rect">
            <a:avLst/>
          </a:prstGeom>
        </p:spPr>
        <p:txBody>
          <a:bodyPr lIns="182880" rIns="182880" anchor="ctr">
            <a:normAutofit/>
          </a:bodyPr>
          <a:lstStyle>
            <a:lvl1pPr marL="288925" indent="-288925" algn="ctr">
              <a:tabLst/>
              <a:defRPr sz="3600"/>
            </a:lvl1pPr>
          </a:lstStyle>
          <a:p>
            <a:r>
              <a:rPr lang="en-US"/>
              <a:t>Click to edit Master title style</a:t>
            </a:r>
          </a:p>
        </p:txBody>
      </p:sp>
      <p:sp>
        <p:nvSpPr>
          <p:cNvPr id="12" name="Text Placeholder 9">
            <a:extLst>
              <a:ext uri="{FF2B5EF4-FFF2-40B4-BE49-F238E27FC236}">
                <a16:creationId xmlns:a16="http://schemas.microsoft.com/office/drawing/2014/main" id="{4F289E27-09B5-5043-A47C-A74207AEEF8F}"/>
              </a:ext>
            </a:extLst>
          </p:cNvPr>
          <p:cNvSpPr>
            <a:spLocks noGrp="1"/>
          </p:cNvSpPr>
          <p:nvPr>
            <p:ph type="body" sz="quarter" idx="13" hasCustomPrompt="1"/>
          </p:nvPr>
        </p:nvSpPr>
        <p:spPr>
          <a:xfrm>
            <a:off x="275757" y="914400"/>
            <a:ext cx="11649543" cy="365125"/>
          </a:xfrm>
          <a:prstGeom prst="rect">
            <a:avLst/>
          </a:prstGeom>
        </p:spPr>
        <p:txBody>
          <a:bodyPr lIns="182880" rIns="182880">
            <a:noAutofit/>
          </a:bodyPr>
          <a:lstStyle>
            <a:lvl1pPr marL="0" indent="0" algn="ctr">
              <a:buNone/>
              <a:defRPr sz="2000">
                <a:solidFill>
                  <a:schemeClr val="accent2"/>
                </a:solidFill>
              </a:defRPr>
            </a:lvl1pPr>
            <a:lvl2pPr marL="457200" indent="0">
              <a:buNone/>
              <a:defRPr/>
            </a:lvl2pPr>
          </a:lstStyle>
          <a:p>
            <a:pPr lvl="0"/>
            <a:r>
              <a:rPr lang="en-US"/>
              <a:t>Insert your subtitle here</a:t>
            </a:r>
          </a:p>
        </p:txBody>
      </p:sp>
    </p:spTree>
    <p:extLst>
      <p:ext uri="{BB962C8B-B14F-4D97-AF65-F5344CB8AC3E}">
        <p14:creationId xmlns:p14="http://schemas.microsoft.com/office/powerpoint/2010/main" val="208610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5"/>
              </a:gs>
              <a:gs pos="100000">
                <a:schemeClr val="accent6"/>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Content Placeholder 2">
            <a:extLst>
              <a:ext uri="{FF2B5EF4-FFF2-40B4-BE49-F238E27FC236}">
                <a16:creationId xmlns:a16="http://schemas.microsoft.com/office/drawing/2014/main" id="{ECFBAAC7-1D85-CE46-A2BE-36AAC0460AE7}"/>
              </a:ext>
            </a:extLst>
          </p:cNvPr>
          <p:cNvSpPr>
            <a:spLocks noGrp="1"/>
          </p:cNvSpPr>
          <p:nvPr>
            <p:ph sz="quarter" idx="10" hasCustomPrompt="1"/>
          </p:nvPr>
        </p:nvSpPr>
        <p:spPr>
          <a:xfrm>
            <a:off x="1377950" y="1979613"/>
            <a:ext cx="9398000" cy="2894012"/>
          </a:xfrm>
          <a:prstGeom prst="rect">
            <a:avLst/>
          </a:prstGeom>
        </p:spPr>
        <p:txBody>
          <a:bodyPr>
            <a:normAutofit/>
          </a:bodyPr>
          <a:lstStyle>
            <a:lvl1pPr marL="0" indent="0" algn="ctr">
              <a:buNone/>
              <a:defRPr sz="6000" b="1">
                <a:solidFill>
                  <a:schemeClr val="bg1"/>
                </a:solidFill>
              </a:defRPr>
            </a:lvl1pPr>
          </a:lstStyle>
          <a:p>
            <a:pPr lvl="0"/>
            <a:r>
              <a:rPr lang="en-US"/>
              <a:t>Click to </a:t>
            </a:r>
            <a:br>
              <a:rPr lang="en-US"/>
            </a:br>
            <a:r>
              <a:rPr lang="en-US"/>
              <a:t>insert divider </a:t>
            </a:r>
            <a:br>
              <a:rPr lang="en-US"/>
            </a:br>
            <a:r>
              <a:rPr lang="en-US"/>
              <a:t>text here</a:t>
            </a:r>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42909041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picture containing text, plate, tableware, dishware&#10;&#10;Description automatically generated">
            <a:extLst>
              <a:ext uri="{FF2B5EF4-FFF2-40B4-BE49-F238E27FC236}">
                <a16:creationId xmlns:a16="http://schemas.microsoft.com/office/drawing/2014/main" id="{A2ECE03A-6761-0F25-2E47-AF03E27C3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1428" y="572944"/>
            <a:ext cx="255057" cy="355803"/>
          </a:xfrm>
          <a:prstGeom prst="rect">
            <a:avLst/>
          </a:prstGeom>
        </p:spPr>
      </p:pic>
    </p:spTree>
    <p:extLst>
      <p:ext uri="{BB962C8B-B14F-4D97-AF65-F5344CB8AC3E}">
        <p14:creationId xmlns:p14="http://schemas.microsoft.com/office/powerpoint/2010/main" val="557793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BDF445-3ECF-690E-5E91-B705BE5B9743}"/>
              </a:ext>
            </a:extLst>
          </p:cNvPr>
          <p:cNvSpPr>
            <a:spLocks noGrp="1"/>
          </p:cNvSpPr>
          <p:nvPr>
            <p:ph type="dt" sz="half" idx="10"/>
          </p:nvPr>
        </p:nvSpPr>
        <p:spPr/>
        <p:txBody>
          <a:bodyPr/>
          <a:lstStyle/>
          <a:p>
            <a:fld id="{5069BA06-C75A-8244-B35A-460F44112B00}" type="datetimeFigureOut">
              <a:rPr lang="en-US" smtClean="0"/>
              <a:t>10/19/2023</a:t>
            </a:fld>
            <a:endParaRPr lang="en-US"/>
          </a:p>
        </p:txBody>
      </p:sp>
      <p:sp>
        <p:nvSpPr>
          <p:cNvPr id="3" name="Footer Placeholder 2">
            <a:extLst>
              <a:ext uri="{FF2B5EF4-FFF2-40B4-BE49-F238E27FC236}">
                <a16:creationId xmlns:a16="http://schemas.microsoft.com/office/drawing/2014/main" id="{B2E0615E-DF56-8F37-AC7A-942421A4C2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C0026F-30F5-89C5-886F-1390415BA46E}"/>
              </a:ext>
            </a:extLst>
          </p:cNvPr>
          <p:cNvSpPr>
            <a:spLocks noGrp="1"/>
          </p:cNvSpPr>
          <p:nvPr>
            <p:ph type="sldNum" sz="quarter" idx="12"/>
          </p:nvPr>
        </p:nvSpPr>
        <p:spPr/>
        <p:txBody>
          <a:bodyPr/>
          <a:lstStyle/>
          <a:p>
            <a:fld id="{A34B07E2-058A-3948-AD57-5032422A251D}" type="slidenum">
              <a:rPr lang="en-US" smtClean="0"/>
              <a:t>‹#›</a:t>
            </a:fld>
            <a:endParaRPr lang="en-US"/>
          </a:p>
        </p:txBody>
      </p:sp>
    </p:spTree>
    <p:extLst>
      <p:ext uri="{BB962C8B-B14F-4D97-AF65-F5344CB8AC3E}">
        <p14:creationId xmlns:p14="http://schemas.microsoft.com/office/powerpoint/2010/main" val="415596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 Gree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B38FE00-2C56-D04C-8FEF-4E2CD5779F61}"/>
              </a:ext>
            </a:extLst>
          </p:cNvPr>
          <p:cNvSpPr/>
          <p:nvPr userDrawn="1"/>
        </p:nvSpPr>
        <p:spPr>
          <a:xfrm>
            <a:off x="0" y="0"/>
            <a:ext cx="12192000" cy="6858000"/>
          </a:xfrm>
          <a:prstGeom prst="rect">
            <a:avLst/>
          </a:prstGeom>
          <a:gradFill flip="none" rotWithShape="1">
            <a:gsLst>
              <a:gs pos="0">
                <a:schemeClr val="accent3"/>
              </a:gs>
              <a:gs pos="100000">
                <a:schemeClr val="accent4"/>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8" name="Picture 17">
            <a:extLst>
              <a:ext uri="{FF2B5EF4-FFF2-40B4-BE49-F238E27FC236}">
                <a16:creationId xmlns:a16="http://schemas.microsoft.com/office/drawing/2014/main" id="{F28EAB89-F6C3-DA40-8ABA-76EE3EA3D5CE}"/>
              </a:ext>
            </a:extLst>
          </p:cNvPr>
          <p:cNvPicPr>
            <a:picLocks noChangeAspect="1"/>
          </p:cNvPicPr>
          <p:nvPr userDrawn="1"/>
        </p:nvPicPr>
        <p:blipFill>
          <a:blip r:embed="rId2" cstate="email">
            <a:biLevel thresh="50000"/>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
        <p:nvSpPr>
          <p:cNvPr id="4" name="Content Placeholder 2">
            <a:extLst>
              <a:ext uri="{FF2B5EF4-FFF2-40B4-BE49-F238E27FC236}">
                <a16:creationId xmlns:a16="http://schemas.microsoft.com/office/drawing/2014/main" id="{C9A420FD-6F61-754A-AEC4-CD8891FB8ADD}"/>
              </a:ext>
            </a:extLst>
          </p:cNvPr>
          <p:cNvSpPr>
            <a:spLocks noGrp="1"/>
          </p:cNvSpPr>
          <p:nvPr>
            <p:ph sz="quarter" idx="10" hasCustomPrompt="1"/>
          </p:nvPr>
        </p:nvSpPr>
        <p:spPr>
          <a:xfrm>
            <a:off x="1377950" y="1979613"/>
            <a:ext cx="9398000" cy="2894012"/>
          </a:xfrm>
          <a:prstGeom prst="rect">
            <a:avLst/>
          </a:prstGeom>
        </p:spPr>
        <p:txBody>
          <a:bodyPr>
            <a:normAutofit/>
          </a:bodyPr>
          <a:lstStyle>
            <a:lvl1pPr marL="0" indent="0" algn="ctr">
              <a:buNone/>
              <a:defRPr sz="6000" b="1">
                <a:solidFill>
                  <a:schemeClr val="bg1"/>
                </a:solidFill>
              </a:defRPr>
            </a:lvl1pPr>
          </a:lstStyle>
          <a:p>
            <a:pPr lvl="0"/>
            <a:r>
              <a:rPr lang="en-US"/>
              <a:t>Click to </a:t>
            </a:r>
            <a:br>
              <a:rPr lang="en-US"/>
            </a:br>
            <a:r>
              <a:rPr lang="en-US"/>
              <a:t>insert divider </a:t>
            </a:r>
            <a:br>
              <a:rPr lang="en-US"/>
            </a:br>
            <a:r>
              <a:rPr lang="en-US"/>
              <a:t>text here</a:t>
            </a:r>
          </a:p>
        </p:txBody>
      </p:sp>
    </p:spTree>
    <p:extLst>
      <p:ext uri="{BB962C8B-B14F-4D97-AF65-F5344CB8AC3E}">
        <p14:creationId xmlns:p14="http://schemas.microsoft.com/office/powerpoint/2010/main" val="40020947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image" Target="../media/image1.emf"/><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image" Target="../media/image1.emf"/><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theme" Target="../theme/theme3.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heme" Target="../theme/theme4.xml"/><Relationship Id="rId7" Type="http://schemas.openxmlformats.org/officeDocument/2006/relationships/image" Target="../media/image10.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294062"/>
      </p:ext>
    </p:extLst>
  </p:cSld>
  <p:clrMap bg1="lt1" tx1="dk1" bg2="lt2" tx2="dk2" accent1="accent1" accent2="accent2" accent3="accent3" accent4="accent4" accent5="accent5" accent6="accent6" hlink="hlink" folHlink="folHlink"/>
  <p:sldLayoutIdLst>
    <p:sldLayoutId id="2147483766" r:id="rId1"/>
    <p:sldLayoutId id="2147484493" r:id="rId2"/>
    <p:sldLayoutId id="2147483767" r:id="rId3"/>
    <p:sldLayoutId id="2147483820" r:id="rId4"/>
    <p:sldLayoutId id="2147483768" r:id="rId5"/>
    <p:sldLayoutId id="2147484514" r:id="rId6"/>
    <p:sldLayoutId id="2147483821" r:id="rId7"/>
    <p:sldLayoutId id="2147483807" r:id="rId8"/>
    <p:sldLayoutId id="2147483808" r:id="rId9"/>
    <p:sldLayoutId id="2147483809" r:id="rId10"/>
    <p:sldLayoutId id="2147483814" r:id="rId11"/>
    <p:sldLayoutId id="2147483769" r:id="rId12"/>
    <p:sldLayoutId id="2147483771" r:id="rId13"/>
    <p:sldLayoutId id="2147483800" r:id="rId14"/>
    <p:sldLayoutId id="2147483772" r:id="rId15"/>
    <p:sldLayoutId id="2147483773" r:id="rId16"/>
    <p:sldLayoutId id="2147483774" r:id="rId17"/>
    <p:sldLayoutId id="2147483805" r:id="rId18"/>
    <p:sldLayoutId id="2147483804" r:id="rId19"/>
    <p:sldLayoutId id="2147483806" r:id="rId20"/>
    <p:sldLayoutId id="2147483802" r:id="rId21"/>
    <p:sldLayoutId id="2147483776" r:id="rId22"/>
    <p:sldLayoutId id="2147483787" r:id="rId23"/>
    <p:sldLayoutId id="2147483801" r:id="rId24"/>
    <p:sldLayoutId id="2147483778" r:id="rId25"/>
    <p:sldLayoutId id="2147483788" r:id="rId26"/>
    <p:sldLayoutId id="2147483803" r:id="rId27"/>
    <p:sldLayoutId id="2147483810" r:id="rId28"/>
    <p:sldLayoutId id="2147484475" r:id="rId29"/>
    <p:sldLayoutId id="2147483780" r:id="rId30"/>
    <p:sldLayoutId id="2147483813" r:id="rId31"/>
    <p:sldLayoutId id="2147483777" r:id="rId32"/>
    <p:sldLayoutId id="2147484591" r:id="rId33"/>
    <p:sldLayoutId id="2147484593" r:id="rId34"/>
    <p:sldLayoutId id="2147484609" r:id="rId35"/>
    <p:sldLayoutId id="2147484610" r:id="rId3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6" orient="horz" pos="144" userDrawn="1">
          <p15:clr>
            <a:srgbClr val="F26B43"/>
          </p15:clr>
        </p15:guide>
        <p15:guide id="8" pos="168" userDrawn="1">
          <p15:clr>
            <a:srgbClr val="F26B43"/>
          </p15:clr>
        </p15:guide>
        <p15:guide id="9" pos="7512" userDrawn="1">
          <p15:clr>
            <a:srgbClr val="F26B43"/>
          </p15:clr>
        </p15:guide>
        <p15:guide id="10" orient="horz" pos="1008" userDrawn="1">
          <p15:clr>
            <a:srgbClr val="F26B43"/>
          </p15:clr>
        </p15:guide>
        <p15:guide id="11" orient="horz" pos="388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875"/>
            <a:ext cx="10515600" cy="1171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63650"/>
            <a:ext cx="10515600" cy="49133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rallelogram 3">
            <a:extLst>
              <a:ext uri="{FF2B5EF4-FFF2-40B4-BE49-F238E27FC236}">
                <a16:creationId xmlns:a16="http://schemas.microsoft.com/office/drawing/2014/main" id="{9BF918EF-D94C-44B6-94D9-CD9F77E3A01C}"/>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AF3933F-2D20-44B1-AC94-8FB5F50F46E0}"/>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8" name="Picture 7">
            <a:extLst>
              <a:ext uri="{FF2B5EF4-FFF2-40B4-BE49-F238E27FC236}">
                <a16:creationId xmlns:a16="http://schemas.microsoft.com/office/drawing/2014/main" id="{976D44B1-C995-4D6A-9576-9FED324E4A98}"/>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2888024967"/>
      </p:ext>
    </p:extLst>
  </p:cSld>
  <p:clrMap bg1="lt1" tx1="dk1" bg2="lt2" tx2="dk2" accent1="accent1" accent2="accent2" accent3="accent3" accent4="accent4" accent5="accent5" accent6="accent6" hlink="hlink" folHlink="folHlink"/>
  <p:sldLayoutIdLst>
    <p:sldLayoutId id="2147484179" r:id="rId1"/>
    <p:sldLayoutId id="2147484214" r:id="rId2"/>
    <p:sldLayoutId id="2147484215" r:id="rId3"/>
    <p:sldLayoutId id="2147484216" r:id="rId4"/>
    <p:sldLayoutId id="2147484217" r:id="rId5"/>
    <p:sldLayoutId id="2147484180" r:id="rId6"/>
    <p:sldLayoutId id="2147484181" r:id="rId7"/>
    <p:sldLayoutId id="2147484182" r:id="rId8"/>
    <p:sldLayoutId id="2147484183" r:id="rId9"/>
    <p:sldLayoutId id="2147484184" r:id="rId10"/>
    <p:sldLayoutId id="2147484185" r:id="rId11"/>
    <p:sldLayoutId id="2147484220" r:id="rId12"/>
    <p:sldLayoutId id="2147484221" r:id="rId13"/>
    <p:sldLayoutId id="2147484222" r:id="rId14"/>
    <p:sldLayoutId id="2147484223" r:id="rId15"/>
    <p:sldLayoutId id="2147484224" r:id="rId16"/>
    <p:sldLayoutId id="2147484225" r:id="rId17"/>
    <p:sldLayoutId id="2147484186" r:id="rId18"/>
    <p:sldLayoutId id="2147484187" r:id="rId19"/>
    <p:sldLayoutId id="2147484188" r:id="rId20"/>
    <p:sldLayoutId id="2147484189"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SzPct val="70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8">
          <p15:clr>
            <a:srgbClr val="F26B43"/>
          </p15:clr>
        </p15:guide>
        <p15:guide id="4" pos="745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5875"/>
            <a:ext cx="10515600" cy="1171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63650"/>
            <a:ext cx="10515600" cy="491331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arallelogram 3">
            <a:extLst>
              <a:ext uri="{FF2B5EF4-FFF2-40B4-BE49-F238E27FC236}">
                <a16:creationId xmlns:a16="http://schemas.microsoft.com/office/drawing/2014/main" id="{9BF918EF-D94C-44B6-94D9-CD9F77E3A01C}"/>
              </a:ext>
            </a:extLst>
          </p:cNvPr>
          <p:cNvSpPr/>
          <p:nvPr userDrawn="1"/>
        </p:nvSpPr>
        <p:spPr>
          <a:xfrm>
            <a:off x="0" y="6525491"/>
            <a:ext cx="11442805" cy="332509"/>
          </a:xfrm>
          <a:custGeom>
            <a:avLst/>
            <a:gdLst>
              <a:gd name="connsiteX0" fmla="*/ 0 w 11693236"/>
              <a:gd name="connsiteY0" fmla="*/ 332509 h 332509"/>
              <a:gd name="connsiteX1" fmla="*/ 427513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 name="connsiteX0" fmla="*/ 24974 w 11718210"/>
              <a:gd name="connsiteY0" fmla="*/ 332509 h 332509"/>
              <a:gd name="connsiteX1" fmla="*/ 0 w 11718210"/>
              <a:gd name="connsiteY1" fmla="*/ 0 h 332509"/>
              <a:gd name="connsiteX2" fmla="*/ 11718210 w 11718210"/>
              <a:gd name="connsiteY2" fmla="*/ 0 h 332509"/>
              <a:gd name="connsiteX3" fmla="*/ 11290697 w 11718210"/>
              <a:gd name="connsiteY3" fmla="*/ 332509 h 332509"/>
              <a:gd name="connsiteX4" fmla="*/ 24974 w 11718210"/>
              <a:gd name="connsiteY4" fmla="*/ 332509 h 332509"/>
              <a:gd name="connsiteX0" fmla="*/ 0 w 11693236"/>
              <a:gd name="connsiteY0" fmla="*/ 332509 h 332509"/>
              <a:gd name="connsiteX1" fmla="*/ 3306 w 11693236"/>
              <a:gd name="connsiteY1" fmla="*/ 0 h 332509"/>
              <a:gd name="connsiteX2" fmla="*/ 11693236 w 11693236"/>
              <a:gd name="connsiteY2" fmla="*/ 0 h 332509"/>
              <a:gd name="connsiteX3" fmla="*/ 11265723 w 11693236"/>
              <a:gd name="connsiteY3" fmla="*/ 332509 h 332509"/>
              <a:gd name="connsiteX4" fmla="*/ 0 w 11693236"/>
              <a:gd name="connsiteY4" fmla="*/ 332509 h 332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236" h="332509">
                <a:moveTo>
                  <a:pt x="0" y="332509"/>
                </a:moveTo>
                <a:lnTo>
                  <a:pt x="3306" y="0"/>
                </a:lnTo>
                <a:lnTo>
                  <a:pt x="11693236" y="0"/>
                </a:lnTo>
                <a:lnTo>
                  <a:pt x="11265723" y="332509"/>
                </a:lnTo>
                <a:lnTo>
                  <a:pt x="0" y="332509"/>
                </a:lnTo>
                <a:close/>
              </a:path>
            </a:pathLst>
          </a:custGeom>
          <a:gradFill>
            <a:gsLst>
              <a:gs pos="0">
                <a:schemeClr val="accent5"/>
              </a:gs>
              <a:gs pos="100000">
                <a:schemeClr val="accent6"/>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AF3933F-2D20-44B1-AC94-8FB5F50F46E0}"/>
              </a:ext>
            </a:extLst>
          </p:cNvPr>
          <p:cNvSpPr>
            <a:spLocks noGrp="1"/>
          </p:cNvSpPr>
          <p:nvPr>
            <p:ph type="sldNum" sz="quarter" idx="4"/>
          </p:nvPr>
        </p:nvSpPr>
        <p:spPr>
          <a:xfrm>
            <a:off x="11353800" y="6512571"/>
            <a:ext cx="465543" cy="365125"/>
          </a:xfrm>
          <a:prstGeom prst="rect">
            <a:avLst/>
          </a:prstGeom>
        </p:spPr>
        <p:txBody>
          <a:bodyPr vert="horz" lIns="91440" tIns="45720" rIns="91440" bIns="45720" rtlCol="0" anchor="ctr"/>
          <a:lstStyle>
            <a:lvl1pPr algn="r">
              <a:defRPr sz="1200">
                <a:solidFill>
                  <a:schemeClr val="accent2">
                    <a:lumMod val="40000"/>
                    <a:lumOff val="60000"/>
                  </a:schemeClr>
                </a:solidFill>
                <a:latin typeface="Calibri" panose="020F0502020204030204" pitchFamily="34" charset="0"/>
                <a:cs typeface="Calibri" panose="020F0502020204030204" pitchFamily="34" charset="0"/>
              </a:defRPr>
            </a:lvl1pPr>
          </a:lstStyle>
          <a:p>
            <a:fld id="{E3813BF9-5145-4417-B95D-FA8627973885}" type="slidenum">
              <a:rPr lang="en-US" smtClean="0"/>
              <a:pPr/>
              <a:t>‹#›</a:t>
            </a:fld>
            <a:endParaRPr lang="en-US"/>
          </a:p>
        </p:txBody>
      </p:sp>
      <p:pic>
        <p:nvPicPr>
          <p:cNvPr id="8" name="Picture 7">
            <a:extLst>
              <a:ext uri="{FF2B5EF4-FFF2-40B4-BE49-F238E27FC236}">
                <a16:creationId xmlns:a16="http://schemas.microsoft.com/office/drawing/2014/main" id="{976D44B1-C995-4D6A-9576-9FED324E4A98}"/>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1822303" y="6494281"/>
            <a:ext cx="369697" cy="369697"/>
          </a:xfrm>
          <a:prstGeom prst="rect">
            <a:avLst/>
          </a:prstGeom>
        </p:spPr>
      </p:pic>
    </p:spTree>
    <p:extLst>
      <p:ext uri="{BB962C8B-B14F-4D97-AF65-F5344CB8AC3E}">
        <p14:creationId xmlns:p14="http://schemas.microsoft.com/office/powerpoint/2010/main" val="3098565848"/>
      </p:ext>
    </p:extLst>
  </p:cSld>
  <p:clrMap bg1="lt1" tx1="dk1" bg2="lt2" tx2="dk2" accent1="accent1" accent2="accent2" accent3="accent3" accent4="accent4" accent5="accent5" accent6="accent6" hlink="hlink" folHlink="folHlink"/>
  <p:sldLayoutIdLst>
    <p:sldLayoutId id="2147484567" r:id="rId1"/>
    <p:sldLayoutId id="2147484568" r:id="rId2"/>
    <p:sldLayoutId id="2147484569" r:id="rId3"/>
    <p:sldLayoutId id="2147484570" r:id="rId4"/>
    <p:sldLayoutId id="2147484571" r:id="rId5"/>
    <p:sldLayoutId id="2147484572" r:id="rId6"/>
    <p:sldLayoutId id="2147484573" r:id="rId7"/>
    <p:sldLayoutId id="2147484574" r:id="rId8"/>
    <p:sldLayoutId id="2147484575" r:id="rId9"/>
    <p:sldLayoutId id="2147484576" r:id="rId10"/>
    <p:sldLayoutId id="2147484577" r:id="rId11"/>
    <p:sldLayoutId id="2147484578" r:id="rId12"/>
    <p:sldLayoutId id="2147484579" r:id="rId13"/>
    <p:sldLayoutId id="2147484580" r:id="rId14"/>
    <p:sldLayoutId id="2147484581" r:id="rId15"/>
    <p:sldLayoutId id="2147484582" r:id="rId16"/>
    <p:sldLayoutId id="2147484583" r:id="rId17"/>
    <p:sldLayoutId id="2147484584" r:id="rId18"/>
    <p:sldLayoutId id="2147484585" r:id="rId19"/>
    <p:sldLayoutId id="2147484586" r:id="rId20"/>
    <p:sldLayoutId id="2147484587" r:id="rId21"/>
    <p:sldLayoutId id="2147484588"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SzPct val="7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SzPct val="70000"/>
        <a:buFont typeface="Wingdings" panose="05000000000000000000" pitchFamily="2" charset="2"/>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18">
          <p15:clr>
            <a:srgbClr val="F26B43"/>
          </p15:clr>
        </p15:guide>
        <p15:guide id="4" pos="745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00201A1-A2A6-FA4F-A487-ECE5ADE86E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8" name="Picture 17" descr="Diagram&#10;&#10;Description automatically generated with medium confidence">
            <a:extLst>
              <a:ext uri="{FF2B5EF4-FFF2-40B4-BE49-F238E27FC236}">
                <a16:creationId xmlns:a16="http://schemas.microsoft.com/office/drawing/2014/main" id="{34CCCB6C-F8C3-3F40-A26D-C80B8ED44A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000000">
            <a:off x="-2392143" y="2470204"/>
            <a:ext cx="6556405" cy="6858000"/>
          </a:xfrm>
          <a:prstGeom prst="rect">
            <a:avLst/>
          </a:prstGeom>
        </p:spPr>
      </p:pic>
      <p:pic>
        <p:nvPicPr>
          <p:cNvPr id="11" name="Picture 10" descr="Text&#10;&#10;Description automatically generated">
            <a:extLst>
              <a:ext uri="{FF2B5EF4-FFF2-40B4-BE49-F238E27FC236}">
                <a16:creationId xmlns:a16="http://schemas.microsoft.com/office/drawing/2014/main" id="{831C8CE7-3FF5-6142-AECE-78A194FFBB4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93895" y="291966"/>
            <a:ext cx="2041735" cy="638042"/>
          </a:xfrm>
          <a:prstGeom prst="rect">
            <a:avLst/>
          </a:prstGeom>
        </p:spPr>
      </p:pic>
      <p:cxnSp>
        <p:nvCxnSpPr>
          <p:cNvPr id="16" name="Straight Connector 15">
            <a:extLst>
              <a:ext uri="{FF2B5EF4-FFF2-40B4-BE49-F238E27FC236}">
                <a16:creationId xmlns:a16="http://schemas.microsoft.com/office/drawing/2014/main" id="{999D9142-855B-994C-9B90-35210C34A870}"/>
              </a:ext>
            </a:extLst>
          </p:cNvPr>
          <p:cNvCxnSpPr>
            <a:cxnSpLocks/>
          </p:cNvCxnSpPr>
          <p:nvPr userDrawn="1"/>
        </p:nvCxnSpPr>
        <p:spPr>
          <a:xfrm>
            <a:off x="393895" y="6207760"/>
            <a:ext cx="1148786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321495C-4988-7A42-A592-8DF2B59FE800}"/>
              </a:ext>
            </a:extLst>
          </p:cNvPr>
          <p:cNvSpPr txBox="1"/>
          <p:nvPr userDrawn="1"/>
        </p:nvSpPr>
        <p:spPr>
          <a:xfrm>
            <a:off x="310244" y="6305197"/>
            <a:ext cx="3935186" cy="584775"/>
          </a:xfrm>
          <a:prstGeom prst="rect">
            <a:avLst/>
          </a:prstGeom>
          <a:noFill/>
        </p:spPr>
        <p:txBody>
          <a:bodyPr wrap="square" rtlCol="0">
            <a:spAutoFit/>
          </a:bodyPr>
          <a:lstStyle/>
          <a:p>
            <a:r>
              <a:rPr lang="en-US" sz="1400" kern="1200" err="1">
                <a:solidFill>
                  <a:schemeClr val="bg1"/>
                </a:solidFill>
                <a:effectLst/>
                <a:latin typeface="+mn-lt"/>
                <a:ea typeface="+mn-ea"/>
                <a:cs typeface="+mn-cs"/>
              </a:rPr>
              <a:t>smartmanufacturingexperience.com</a:t>
            </a:r>
            <a:endParaRPr lang="en-US" sz="1400" kern="1200">
              <a:solidFill>
                <a:schemeClr val="bg1"/>
              </a:solidFill>
              <a:effectLst/>
              <a:latin typeface="+mn-lt"/>
              <a:ea typeface="+mn-ea"/>
              <a:cs typeface="+mn-cs"/>
            </a:endParaRPr>
          </a:p>
          <a:p>
            <a:endParaRPr lang="en-US"/>
          </a:p>
        </p:txBody>
      </p:sp>
      <p:grpSp>
        <p:nvGrpSpPr>
          <p:cNvPr id="14" name="Group 13">
            <a:extLst>
              <a:ext uri="{FF2B5EF4-FFF2-40B4-BE49-F238E27FC236}">
                <a16:creationId xmlns:a16="http://schemas.microsoft.com/office/drawing/2014/main" id="{AA10AC0C-77BB-B55D-DE4E-3C9E9CC429C6}"/>
              </a:ext>
            </a:extLst>
          </p:cNvPr>
          <p:cNvGrpSpPr/>
          <p:nvPr userDrawn="1"/>
        </p:nvGrpSpPr>
        <p:grpSpPr>
          <a:xfrm>
            <a:off x="8988742" y="6353291"/>
            <a:ext cx="2893014" cy="291909"/>
            <a:chOff x="5889401" y="6313190"/>
            <a:chExt cx="4507074" cy="454770"/>
          </a:xfrm>
        </p:grpSpPr>
        <p:pic>
          <p:nvPicPr>
            <p:cNvPr id="5" name="Picture 4">
              <a:extLst>
                <a:ext uri="{FF2B5EF4-FFF2-40B4-BE49-F238E27FC236}">
                  <a16:creationId xmlns:a16="http://schemas.microsoft.com/office/drawing/2014/main" id="{522ADA48-18E7-B161-7476-F1A7FEC1DB7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7789621" y="6541133"/>
              <a:ext cx="857250" cy="192024"/>
            </a:xfrm>
            <a:prstGeom prst="rect">
              <a:avLst/>
            </a:prstGeom>
          </p:spPr>
        </p:pic>
        <p:pic>
          <p:nvPicPr>
            <p:cNvPr id="6" name="Picture 5">
              <a:extLst>
                <a:ext uri="{FF2B5EF4-FFF2-40B4-BE49-F238E27FC236}">
                  <a16:creationId xmlns:a16="http://schemas.microsoft.com/office/drawing/2014/main" id="{28A776D4-807B-D03C-1C55-74A523CE5773}"/>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6720020" y="6481909"/>
              <a:ext cx="958961" cy="251248"/>
            </a:xfrm>
            <a:prstGeom prst="rect">
              <a:avLst/>
            </a:prstGeom>
          </p:spPr>
        </p:pic>
        <p:pic>
          <p:nvPicPr>
            <p:cNvPr id="7" name="Picture 6">
              <a:extLst>
                <a:ext uri="{FF2B5EF4-FFF2-40B4-BE49-F238E27FC236}">
                  <a16:creationId xmlns:a16="http://schemas.microsoft.com/office/drawing/2014/main" id="{B2267AE7-902E-3E4D-055C-BB85359576EE}"/>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p:blipFill>
          <p:spPr>
            <a:xfrm>
              <a:off x="8703932" y="6322404"/>
              <a:ext cx="789992" cy="445556"/>
            </a:xfrm>
            <a:prstGeom prst="rect">
              <a:avLst/>
            </a:prstGeom>
          </p:spPr>
        </p:pic>
        <p:pic>
          <p:nvPicPr>
            <p:cNvPr id="10" name="Picture 9">
              <a:extLst>
                <a:ext uri="{FF2B5EF4-FFF2-40B4-BE49-F238E27FC236}">
                  <a16:creationId xmlns:a16="http://schemas.microsoft.com/office/drawing/2014/main" id="{C3458761-020B-B085-FB75-AFD6F12297E7}"/>
                </a:ext>
              </a:extLst>
            </p:cNvPr>
            <p:cNvPicPr>
              <a:picLocks noChangeAspect="1"/>
            </p:cNvPicPr>
            <p:nvPr userDrawn="1"/>
          </p:nvPicPr>
          <p:blipFill>
            <a:blip r:embed="rId10" cstate="screen">
              <a:extLst>
                <a:ext uri="{28A0092B-C50C-407E-A947-70E740481C1C}">
                  <a14:useLocalDpi xmlns:a14="http://schemas.microsoft.com/office/drawing/2010/main"/>
                </a:ext>
              </a:extLst>
            </a:blip>
            <a:srcRect/>
            <a:stretch/>
          </p:blipFill>
          <p:spPr>
            <a:xfrm>
              <a:off x="5889401" y="6424314"/>
              <a:ext cx="754844" cy="318922"/>
            </a:xfrm>
            <a:prstGeom prst="rect">
              <a:avLst/>
            </a:prstGeom>
          </p:spPr>
        </p:pic>
        <p:pic>
          <p:nvPicPr>
            <p:cNvPr id="12" name="Picture 11">
              <a:extLst>
                <a:ext uri="{FF2B5EF4-FFF2-40B4-BE49-F238E27FC236}">
                  <a16:creationId xmlns:a16="http://schemas.microsoft.com/office/drawing/2014/main" id="{593003C8-7C6B-138F-01DB-D4157C83F94F}"/>
                </a:ext>
              </a:extLst>
            </p:cNvPr>
            <p:cNvPicPr>
              <a:picLocks noChangeAspect="1"/>
            </p:cNvPicPr>
            <p:nvPr userDrawn="1"/>
          </p:nvPicPr>
          <p:blipFill>
            <a:blip r:embed="rId11" cstate="screen">
              <a:extLst>
                <a:ext uri="{28A0092B-C50C-407E-A947-70E740481C1C}">
                  <a14:useLocalDpi xmlns:a14="http://schemas.microsoft.com/office/drawing/2010/main"/>
                </a:ext>
              </a:extLst>
            </a:blip>
            <a:srcRect/>
            <a:stretch/>
          </p:blipFill>
          <p:spPr>
            <a:xfrm>
              <a:off x="9496362" y="6313190"/>
              <a:ext cx="900113" cy="445555"/>
            </a:xfrm>
            <a:prstGeom prst="rect">
              <a:avLst/>
            </a:prstGeom>
          </p:spPr>
        </p:pic>
      </p:grpSp>
    </p:spTree>
    <p:extLst>
      <p:ext uri="{BB962C8B-B14F-4D97-AF65-F5344CB8AC3E}">
        <p14:creationId xmlns:p14="http://schemas.microsoft.com/office/powerpoint/2010/main" val="2985178665"/>
      </p:ext>
    </p:extLst>
  </p:cSld>
  <p:clrMap bg1="lt1" tx1="dk1" bg2="lt2" tx2="dk2" accent1="accent1" accent2="accent2" accent3="accent3" accent4="accent4" accent5="accent5" accent6="accent6" hlink="hlink" folHlink="folHlink"/>
  <p:sldLayoutIdLst>
    <p:sldLayoutId id="2147484612" r:id="rId1"/>
    <p:sldLayoutId id="2147484613" r:id="rId2"/>
  </p:sldLayoutIdLst>
  <p:txStyles>
    <p:title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25.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image" Target="../media/image32.png"/><Relationship Id="rId5" Type="http://schemas.openxmlformats.org/officeDocument/2006/relationships/image" Target="../media/image17.png"/><Relationship Id="rId10" Type="http://schemas.openxmlformats.org/officeDocument/2006/relationships/image" Target="../media/image31.png"/><Relationship Id="rId4" Type="http://schemas.openxmlformats.org/officeDocument/2006/relationships/image" Target="../media/image27.sv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7.png"/><Relationship Id="rId3" Type="http://schemas.openxmlformats.org/officeDocument/2006/relationships/image" Target="../media/image34.jpeg"/><Relationship Id="rId7" Type="http://schemas.openxmlformats.org/officeDocument/2006/relationships/image" Target="../media/image37.png"/><Relationship Id="rId12"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36.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40.png"/><Relationship Id="rId4" Type="http://schemas.openxmlformats.org/officeDocument/2006/relationships/image" Target="../media/image35.jpeg"/><Relationship Id="rId9" Type="http://schemas.openxmlformats.org/officeDocument/2006/relationships/image" Target="../media/image39.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17.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6.xml"/><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hyperlink" Target="https://www.cesmii.org/cesmii-education-program-catalog/" TargetMode="External"/><Relationship Id="rId10" Type="http://schemas.openxmlformats.org/officeDocument/2006/relationships/image" Target="../media/image47.svg"/><Relationship Id="rId4" Type="http://schemas.openxmlformats.org/officeDocument/2006/relationships/image" Target="../media/image18.svg"/><Relationship Id="rId9" Type="http://schemas.openxmlformats.org/officeDocument/2006/relationships/image" Target="../media/image46.png"/><Relationship Id="rId14" Type="http://schemas.openxmlformats.org/officeDocument/2006/relationships/image" Target="../media/image5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CD638-7623-0F46-A7B0-43D8C2AFFE57}"/>
              </a:ext>
            </a:extLst>
          </p:cNvPr>
          <p:cNvSpPr>
            <a:spLocks noGrp="1"/>
          </p:cNvSpPr>
          <p:nvPr>
            <p:ph type="ctrTitle" idx="4294967295"/>
          </p:nvPr>
        </p:nvSpPr>
        <p:spPr>
          <a:xfrm>
            <a:off x="0" y="1312852"/>
            <a:ext cx="12192000" cy="1871554"/>
          </a:xfrm>
          <a:prstGeom prst="rect">
            <a:avLst/>
          </a:prstGeom>
        </p:spPr>
        <p:txBody>
          <a:bodyPr>
            <a:noAutofit/>
          </a:bodyPr>
          <a:lstStyle/>
          <a:p>
            <a:pPr algn="ctr">
              <a:lnSpc>
                <a:spcPts val="6000"/>
              </a:lnSpc>
            </a:pPr>
            <a:r>
              <a:rPr lang="en-US" sz="3200" dirty="0"/>
              <a:t>Impacting </a:t>
            </a:r>
            <a:r>
              <a:rPr lang="en-US" sz="3200" i="1" dirty="0"/>
              <a:t>Regional Ecosystems </a:t>
            </a:r>
            <a:r>
              <a:rPr lang="en-US" sz="3200" dirty="0"/>
              <a:t>through CESMII’s National Network of SM Innovation Centers</a:t>
            </a:r>
            <a:endParaRPr lang="en-US" sz="3200" b="0" dirty="0">
              <a:solidFill>
                <a:schemeClr val="bg1"/>
              </a:solidFill>
            </a:endParaRPr>
          </a:p>
        </p:txBody>
      </p:sp>
      <p:pic>
        <p:nvPicPr>
          <p:cNvPr id="3" name="Picture 2" descr="A picture containing text&#10;&#10;Description automatically generated">
            <a:extLst>
              <a:ext uri="{FF2B5EF4-FFF2-40B4-BE49-F238E27FC236}">
                <a16:creationId xmlns:a16="http://schemas.microsoft.com/office/drawing/2014/main" id="{49C8ADC4-F793-12D8-8E77-36BF8EB5B9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12642" y="277880"/>
            <a:ext cx="2574435" cy="826859"/>
          </a:xfrm>
          <a:prstGeom prst="rect">
            <a:avLst/>
          </a:prstGeom>
        </p:spPr>
      </p:pic>
      <p:sp>
        <p:nvSpPr>
          <p:cNvPr id="7" name="Title 1">
            <a:extLst>
              <a:ext uri="{FF2B5EF4-FFF2-40B4-BE49-F238E27FC236}">
                <a16:creationId xmlns:a16="http://schemas.microsoft.com/office/drawing/2014/main" id="{74469346-F791-AFD2-75BA-1A4492C6F384}"/>
              </a:ext>
            </a:extLst>
          </p:cNvPr>
          <p:cNvSpPr txBox="1">
            <a:spLocks/>
          </p:cNvSpPr>
          <p:nvPr/>
        </p:nvSpPr>
        <p:spPr>
          <a:xfrm>
            <a:off x="5018049" y="3035680"/>
            <a:ext cx="5887844" cy="1871554"/>
          </a:xfrm>
          <a:prstGeom prst="rect">
            <a:avLst/>
          </a:prstGeom>
        </p:spPr>
        <p:txBody>
          <a:bodyPr>
            <a:noAutofit/>
          </a:bodyPr>
          <a:lstStyle>
            <a:lvl1pPr algn="l" defTabSz="914400" rtl="0" eaLnBrk="1" latinLnBrk="0" hangingPunct="1">
              <a:lnSpc>
                <a:spcPct val="90000"/>
              </a:lnSpc>
              <a:spcBef>
                <a:spcPct val="0"/>
              </a:spcBef>
              <a:buNone/>
              <a:defRPr sz="4400" b="1" kern="1200">
                <a:solidFill>
                  <a:schemeClr val="accent2"/>
                </a:solidFill>
                <a:latin typeface="Arial" panose="020B0604020202020204" pitchFamily="34" charset="0"/>
                <a:ea typeface="+mj-ea"/>
                <a:cs typeface="Arial" panose="020B0604020202020204" pitchFamily="34" charset="0"/>
              </a:defRPr>
            </a:lvl1pPr>
          </a:lstStyle>
          <a:p>
            <a:pPr marL="15875" marR="0" lvl="0" indent="-15875"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Howard Goldberg</a:t>
            </a:r>
          </a:p>
          <a:p>
            <a:pPr marL="15875" marR="0" lvl="0" indent="-15875" algn="l" defTabSz="914400" rtl="0" eaLnBrk="1" fontAlgn="auto" latinLnBrk="0" hangingPunct="1">
              <a:lnSpc>
                <a:spcPct val="90000"/>
              </a:lnSpc>
              <a:spcBef>
                <a:spcPct val="0"/>
              </a:spcBef>
              <a:spcAft>
                <a:spcPts val="0"/>
              </a:spcAft>
              <a:buClrTx/>
              <a:buSzTx/>
              <a:buFontTx/>
              <a:buNone/>
              <a:tabLst/>
              <a:defRPr/>
            </a:pPr>
            <a:r>
              <a:rPr lang="en-US" sz="1600" b="0" dirty="0">
                <a:solidFill>
                  <a:srgbClr val="FFFFFF"/>
                </a:solidFill>
                <a:latin typeface="Arial" panose="020B0604020202020204"/>
                <a:ea typeface="+mn-ea"/>
                <a:cs typeface="+mn-cs"/>
              </a:rPr>
              <a:t>COO, CESMII</a:t>
            </a:r>
          </a:p>
          <a:p>
            <a:pPr marL="15875" marR="0" lvl="0" indent="-15875" algn="l"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5875" marR="0" lvl="0" indent="-15875" algn="l" defTabSz="914400" rtl="0" eaLnBrk="1" fontAlgn="auto" latinLnBrk="0" hangingPunct="1">
              <a:lnSpc>
                <a:spcPct val="90000"/>
              </a:lnSpc>
              <a:spcBef>
                <a:spcPct val="0"/>
              </a:spcBef>
              <a:spcAft>
                <a:spcPts val="0"/>
              </a:spcAft>
              <a:buClrTx/>
              <a:buSzTx/>
              <a:buFontTx/>
              <a:buNone/>
              <a:tabLst/>
              <a:defRPr/>
            </a:pPr>
            <a:r>
              <a:rPr lang="en-US" sz="1600" b="0" dirty="0">
                <a:solidFill>
                  <a:srgbClr val="FFFFFF"/>
                </a:solidFill>
                <a:latin typeface="Arial" panose="020B0604020202020204"/>
                <a:ea typeface="+mn-ea"/>
                <a:cs typeface="+mn-cs"/>
              </a:rPr>
              <a:t>Craig Dory</a:t>
            </a:r>
          </a:p>
          <a:p>
            <a:pPr marL="15875" marR="0" lvl="0" indent="-15875"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Director, SMIC at Rensselaer Polytechnic Institute</a:t>
            </a:r>
          </a:p>
          <a:p>
            <a:pPr marL="15875" marR="0" lvl="0" indent="-15875" algn="l"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5875" marR="0" lvl="0" indent="-15875"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Nick Barendt</a:t>
            </a:r>
          </a:p>
          <a:p>
            <a:pPr marL="15875" marR="0" lvl="0" indent="-15875" algn="l" defTabSz="914400" rtl="0" eaLnBrk="1" fontAlgn="auto" latinLnBrk="0" hangingPunct="1">
              <a:lnSpc>
                <a:spcPct val="90000"/>
              </a:lnSpc>
              <a:spcBef>
                <a:spcPct val="0"/>
              </a:spcBef>
              <a:spcAft>
                <a:spcPts val="0"/>
              </a:spcAft>
              <a:buClrTx/>
              <a:buSzTx/>
              <a:buFontTx/>
              <a:buNone/>
              <a:tabLst/>
              <a:defRPr/>
            </a:pPr>
            <a:r>
              <a:rPr lang="en-US" sz="1600" b="0" dirty="0">
                <a:solidFill>
                  <a:srgbClr val="FFFFFF"/>
                </a:solidFill>
                <a:latin typeface="Arial" panose="020B0604020202020204"/>
                <a:ea typeface="+mn-ea"/>
                <a:cs typeface="+mn-cs"/>
              </a:rPr>
              <a:t>Director, SMIC at Case Western Reserve University</a:t>
            </a:r>
          </a:p>
          <a:p>
            <a:pPr marL="15875" marR="0" lvl="0" indent="-15875" algn="l" defTabSz="914400" rtl="0" eaLnBrk="1" fontAlgn="auto" latinLnBrk="0" hangingPunct="1">
              <a:lnSpc>
                <a:spcPct val="90000"/>
              </a:lnSpc>
              <a:spcBef>
                <a:spcPct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a:p>
            <a:pPr marL="15875" marR="0" lvl="0" indent="-15875"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Ragu Athinarayanan</a:t>
            </a:r>
            <a:endParaRPr lang="en-US" sz="1600" b="0" dirty="0">
              <a:solidFill>
                <a:srgbClr val="FFFFFF"/>
              </a:solidFill>
              <a:latin typeface="Arial" panose="020B0604020202020204"/>
              <a:ea typeface="+mn-ea"/>
              <a:cs typeface="+mn-cs"/>
            </a:endParaRPr>
          </a:p>
          <a:p>
            <a:pPr marL="15875" marR="0" lvl="0" indent="-15875" algn="l"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rPr>
              <a:t>Director, SMIC at </a:t>
            </a:r>
            <a:r>
              <a:rPr lang="en-US" sz="1600" b="0" dirty="0">
                <a:solidFill>
                  <a:srgbClr val="FFFFFF"/>
                </a:solidFill>
                <a:latin typeface="Arial" panose="020B0604020202020204"/>
                <a:ea typeface="+mn-ea"/>
                <a:cs typeface="+mn-cs"/>
              </a:rPr>
              <a:t>Purdue University</a:t>
            </a:r>
            <a:endParaRPr kumimoji="0" lang="en-US"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9838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6093950-FDAF-068A-C92A-FCA9EF290914}"/>
              </a:ext>
            </a:extLst>
          </p:cNvPr>
          <p:cNvSpPr>
            <a:spLocks noGrp="1"/>
          </p:cNvSpPr>
          <p:nvPr>
            <p:ph type="sldNum" sz="quarter" idx="4"/>
          </p:nvPr>
        </p:nvSpPr>
        <p:spPr/>
        <p:txBody>
          <a:bodyPr/>
          <a:lstStyle/>
          <a:p>
            <a:fld id="{E3813BF9-5145-4417-B95D-FA8627973885}" type="slidenum">
              <a:rPr lang="en-US" dirty="0" smtClean="0"/>
              <a:pPr/>
              <a:t>2</a:t>
            </a:fld>
            <a:endParaRPr lang="en-US"/>
          </a:p>
        </p:txBody>
      </p:sp>
      <p:sp>
        <p:nvSpPr>
          <p:cNvPr id="56" name="Title 1">
            <a:extLst>
              <a:ext uri="{FF2B5EF4-FFF2-40B4-BE49-F238E27FC236}">
                <a16:creationId xmlns:a16="http://schemas.microsoft.com/office/drawing/2014/main" id="{DC7C5B02-7579-46C6-9FAC-B6E7B8FA1032}"/>
              </a:ext>
            </a:extLst>
          </p:cNvPr>
          <p:cNvSpPr>
            <a:spLocks noGrp="1"/>
          </p:cNvSpPr>
          <p:nvPr>
            <p:ph type="title"/>
          </p:nvPr>
        </p:nvSpPr>
        <p:spPr/>
        <p:txBody>
          <a:bodyPr wrap="none">
            <a:noAutofit/>
          </a:bodyPr>
          <a:lstStyle/>
          <a:p>
            <a:pPr lvl="0" algn="l">
              <a:lnSpc>
                <a:spcPct val="100000"/>
              </a:lnSpc>
              <a:spcBef>
                <a:spcPts val="0"/>
              </a:spcBef>
            </a:pPr>
            <a:r>
              <a:rPr lang="en-US" sz="6000" b="1">
                <a:solidFill>
                  <a:schemeClr val="accent5"/>
                </a:solidFill>
                <a:ea typeface="+mn-ea"/>
                <a:cs typeface="Calibri" panose="020F0502020204030204" pitchFamily="34" charset="0"/>
              </a:rPr>
              <a:t>What’s a SMIC?</a:t>
            </a:r>
            <a:endParaRPr lang="en-US" sz="6000">
              <a:solidFill>
                <a:schemeClr val="accent5"/>
              </a:solidFill>
              <a:latin typeface="Calibri" panose="020F0502020204030204" pitchFamily="34" charset="0"/>
              <a:cs typeface="Calibri" panose="020F0502020204030204" pitchFamily="34" charset="0"/>
            </a:endParaRPr>
          </a:p>
        </p:txBody>
      </p:sp>
      <p:sp>
        <p:nvSpPr>
          <p:cNvPr id="86" name="Title 1">
            <a:extLst>
              <a:ext uri="{FF2B5EF4-FFF2-40B4-BE49-F238E27FC236}">
                <a16:creationId xmlns:a16="http://schemas.microsoft.com/office/drawing/2014/main" id="{FC1055F0-C521-72DF-0695-CCD3467307C4}"/>
              </a:ext>
            </a:extLst>
          </p:cNvPr>
          <p:cNvSpPr txBox="1">
            <a:spLocks/>
          </p:cNvSpPr>
          <p:nvPr/>
        </p:nvSpPr>
        <p:spPr>
          <a:xfrm>
            <a:off x="502033" y="1756430"/>
            <a:ext cx="6057454" cy="2554545"/>
          </a:xfrm>
          <a:prstGeom prst="rect">
            <a:avLst/>
          </a:prstGeom>
        </p:spPr>
        <p:txBody>
          <a:bodyPr wrap="square" lIns="182880" tIns="45720" rIns="182880" bIns="45720" anchor="ctr">
            <a:spAutoFit/>
          </a:bodyPr>
          <a:lstStyle>
            <a:lvl1pPr marL="288925" indent="-288925" algn="ctr" defTabSz="914400" rtl="0" eaLnBrk="1" latinLnBrk="0" hangingPunct="1">
              <a:lnSpc>
                <a:spcPct val="90000"/>
              </a:lnSpc>
              <a:spcBef>
                <a:spcPct val="0"/>
              </a:spcBef>
              <a:buNone/>
              <a:tabLst/>
              <a:defRPr sz="3600" kern="1200">
                <a:solidFill>
                  <a:schemeClr val="tx1"/>
                </a:solidFill>
                <a:latin typeface="+mj-lt"/>
                <a:ea typeface="+mj-ea"/>
                <a:cs typeface="+mj-cs"/>
              </a:defRPr>
            </a:lvl1pPr>
          </a:lstStyle>
          <a:p>
            <a:pPr marL="0" indent="0" algn="l">
              <a:lnSpc>
                <a:spcPct val="100000"/>
              </a:lnSpc>
              <a:spcBef>
                <a:spcPts val="0"/>
              </a:spcBef>
              <a:defRPr/>
            </a:pPr>
            <a:r>
              <a:rPr kumimoji="0" lang="en-US" sz="1600" b="0" i="0" u="none" strike="noStrike" kern="1200" cap="none" spc="0" normalizeH="0" baseline="0" noProof="0">
                <a:ln>
                  <a:noFill/>
                </a:ln>
                <a:solidFill>
                  <a:srgbClr val="32363F"/>
                </a:solidFill>
                <a:effectLst/>
                <a:uLnTx/>
                <a:uFillTx/>
                <a:latin typeface="Arial" panose="020B0604020202020204"/>
                <a:ea typeface="+mj-ea"/>
                <a:cs typeface="Calibri"/>
              </a:rPr>
              <a:t>SMICs are a network of industry-centric centers-of-excellence throughout the U.S. focused on leading that industry’s ecosystem in the field of Smart Manufacturing.</a:t>
            </a:r>
            <a:r>
              <a:rPr lang="en-US" sz="1600">
                <a:solidFill>
                  <a:srgbClr val="32363F"/>
                </a:solidFill>
                <a:latin typeface="Arial" panose="020B0604020202020204"/>
                <a:cs typeface="Calibri"/>
              </a:rPr>
              <a:t> </a:t>
            </a:r>
            <a:br>
              <a:rPr lang="en-US" sz="1600">
                <a:solidFill>
                  <a:srgbClr val="32363F"/>
                </a:solidFill>
                <a:latin typeface="Arial" panose="020B0604020202020204"/>
                <a:cs typeface="Calibri"/>
              </a:rPr>
            </a:br>
            <a:endParaRPr lang="en-US" sz="1600" b="0" i="0" u="none" strike="noStrike" kern="1200" cap="none" spc="0" normalizeH="0" baseline="0" noProof="0">
              <a:ln>
                <a:noFill/>
              </a:ln>
              <a:solidFill>
                <a:srgbClr val="32363F"/>
              </a:solidFill>
              <a:effectLst/>
              <a:uLnTx/>
              <a:uFillTx/>
              <a:latin typeface="Arial" panose="020B0604020202020204"/>
              <a:cs typeface="Calibri"/>
            </a:endParaRPr>
          </a:p>
          <a:p>
            <a:pPr marL="285750" indent="-285750" algn="l">
              <a:lnSpc>
                <a:spcPct val="100000"/>
              </a:lnSpc>
              <a:spcBef>
                <a:spcPts val="0"/>
              </a:spcBef>
              <a:buFont typeface="Arial"/>
              <a:buChar char="•"/>
              <a:defRPr/>
            </a:pPr>
            <a:r>
              <a:rPr lang="en-US" sz="1600">
                <a:solidFill>
                  <a:srgbClr val="32363F"/>
                </a:solidFill>
                <a:latin typeface="Arial" panose="020B0604020202020204"/>
                <a:cs typeface="Calibri"/>
              </a:rPr>
              <a:t>Enable SM access for small, medium and large businesses</a:t>
            </a:r>
            <a:br>
              <a:rPr lang="en-US" sz="1600">
                <a:solidFill>
                  <a:srgbClr val="32363F"/>
                </a:solidFill>
                <a:latin typeface="Arial" panose="020B0604020202020204"/>
                <a:cs typeface="Calibri"/>
              </a:rPr>
            </a:br>
            <a:endParaRPr lang="en-US" sz="1600">
              <a:solidFill>
                <a:srgbClr val="32363F"/>
              </a:solidFill>
              <a:latin typeface="Arial" panose="020B0604020202020204"/>
              <a:cs typeface="Calibri"/>
            </a:endParaRPr>
          </a:p>
          <a:p>
            <a:pPr marL="285750" indent="-285750" algn="l">
              <a:lnSpc>
                <a:spcPct val="100000"/>
              </a:lnSpc>
              <a:spcBef>
                <a:spcPts val="0"/>
              </a:spcBef>
              <a:buFont typeface="Arial"/>
              <a:buChar char="•"/>
              <a:defRPr/>
            </a:pPr>
            <a:r>
              <a:rPr lang="en-US" sz="1600">
                <a:solidFill>
                  <a:srgbClr val="32363F"/>
                </a:solidFill>
                <a:latin typeface="Arial" panose="020B0604020202020204"/>
                <a:cs typeface="Calibri"/>
              </a:rPr>
              <a:t>Demonstrations, training, and outreach</a:t>
            </a:r>
            <a:br>
              <a:rPr lang="en-US" sz="1600">
                <a:solidFill>
                  <a:srgbClr val="32363F"/>
                </a:solidFill>
                <a:latin typeface="Arial" panose="020B0604020202020204"/>
                <a:cs typeface="Calibri"/>
              </a:rPr>
            </a:br>
            <a:endParaRPr lang="en-US" sz="1600">
              <a:solidFill>
                <a:srgbClr val="32363F"/>
              </a:solidFill>
              <a:latin typeface="Arial" panose="020B0604020202020204"/>
              <a:cs typeface="Calibri"/>
            </a:endParaRPr>
          </a:p>
          <a:p>
            <a:pPr marL="285750" indent="-285750" algn="l">
              <a:lnSpc>
                <a:spcPct val="100000"/>
              </a:lnSpc>
              <a:spcBef>
                <a:spcPts val="0"/>
              </a:spcBef>
              <a:buFont typeface="Arial"/>
              <a:buChar char="•"/>
              <a:defRPr/>
            </a:pPr>
            <a:r>
              <a:rPr lang="en-US" sz="1600">
                <a:solidFill>
                  <a:srgbClr val="32363F"/>
                </a:solidFill>
                <a:latin typeface="Arial" panose="020B0604020202020204"/>
                <a:cs typeface="Calibri"/>
              </a:rPr>
              <a:t>National reach with a regional impact</a:t>
            </a:r>
          </a:p>
          <a:p>
            <a:pPr marL="285750" indent="-285750" algn="l">
              <a:lnSpc>
                <a:spcPct val="100000"/>
              </a:lnSpc>
              <a:spcBef>
                <a:spcPts val="0"/>
              </a:spcBef>
              <a:buFont typeface="Arial"/>
              <a:buChar char="•"/>
              <a:defRPr/>
            </a:pPr>
            <a:endParaRPr lang="en-US" sz="1600">
              <a:solidFill>
                <a:srgbClr val="32363F"/>
              </a:solidFill>
              <a:latin typeface="Arial" panose="020B0604020202020204"/>
              <a:cs typeface="Calibri"/>
            </a:endParaRPr>
          </a:p>
        </p:txBody>
      </p:sp>
      <p:sp>
        <p:nvSpPr>
          <p:cNvPr id="96" name="Title 1">
            <a:extLst>
              <a:ext uri="{FF2B5EF4-FFF2-40B4-BE49-F238E27FC236}">
                <a16:creationId xmlns:a16="http://schemas.microsoft.com/office/drawing/2014/main" id="{AEF38261-3038-6887-7B55-F29015E463D1}"/>
              </a:ext>
            </a:extLst>
          </p:cNvPr>
          <p:cNvSpPr txBox="1">
            <a:spLocks/>
          </p:cNvSpPr>
          <p:nvPr/>
        </p:nvSpPr>
        <p:spPr>
          <a:xfrm>
            <a:off x="532513" y="998221"/>
            <a:ext cx="6234077" cy="461665"/>
          </a:xfrm>
          <a:prstGeom prst="rect">
            <a:avLst/>
          </a:prstGeom>
        </p:spPr>
        <p:txBody>
          <a:bodyPr wrap="square" lIns="182880" rIns="182880" anchor="ctr">
            <a:spAutoFit/>
          </a:bodyPr>
          <a:lstStyle>
            <a:lvl1pPr marL="288925" indent="-288925" algn="ctr" defTabSz="914400" rtl="0" eaLnBrk="1" latinLnBrk="0" hangingPunct="1">
              <a:lnSpc>
                <a:spcPct val="90000"/>
              </a:lnSpc>
              <a:spcBef>
                <a:spcPct val="0"/>
              </a:spcBef>
              <a:buNone/>
              <a:tabLst/>
              <a:defRPr sz="36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32363F"/>
                </a:solidFill>
                <a:effectLst/>
                <a:uLnTx/>
                <a:uFillTx/>
                <a:latin typeface="Arial" panose="020B0604020202020204"/>
                <a:ea typeface="+mj-ea"/>
                <a:cs typeface="Calibri" panose="020F0502020204030204" pitchFamily="34" charset="0"/>
              </a:rPr>
              <a:t>Smart Manufacturing Innovation Center</a:t>
            </a:r>
          </a:p>
        </p:txBody>
      </p:sp>
      <p:sp>
        <p:nvSpPr>
          <p:cNvPr id="98" name="Rectangle 97">
            <a:extLst>
              <a:ext uri="{FF2B5EF4-FFF2-40B4-BE49-F238E27FC236}">
                <a16:creationId xmlns:a16="http://schemas.microsoft.com/office/drawing/2014/main" id="{C89065CC-AC47-8ABA-203C-5EA477AB6921}"/>
              </a:ext>
            </a:extLst>
          </p:cNvPr>
          <p:cNvSpPr/>
          <p:nvPr/>
        </p:nvSpPr>
        <p:spPr>
          <a:xfrm>
            <a:off x="0" y="4976465"/>
            <a:ext cx="8280047" cy="379789"/>
          </a:xfrm>
          <a:custGeom>
            <a:avLst/>
            <a:gdLst>
              <a:gd name="connsiteX0" fmla="*/ 0 w 8280047"/>
              <a:gd name="connsiteY0" fmla="*/ 0 h 379789"/>
              <a:gd name="connsiteX1" fmla="*/ 8280047 w 8280047"/>
              <a:gd name="connsiteY1" fmla="*/ 0 h 379789"/>
              <a:gd name="connsiteX2" fmla="*/ 8280047 w 8280047"/>
              <a:gd name="connsiteY2" fmla="*/ 379789 h 379789"/>
              <a:gd name="connsiteX3" fmla="*/ 0 w 8280047"/>
              <a:gd name="connsiteY3" fmla="*/ 379789 h 379789"/>
              <a:gd name="connsiteX4" fmla="*/ 0 w 8280047"/>
              <a:gd name="connsiteY4" fmla="*/ 0 h 379789"/>
              <a:gd name="connsiteX0" fmla="*/ 0 w 8280047"/>
              <a:gd name="connsiteY0" fmla="*/ 0 h 379789"/>
              <a:gd name="connsiteX1" fmla="*/ 7365647 w 8280047"/>
              <a:gd name="connsiteY1" fmla="*/ 14287 h 379789"/>
              <a:gd name="connsiteX2" fmla="*/ 8280047 w 8280047"/>
              <a:gd name="connsiteY2" fmla="*/ 379789 h 379789"/>
              <a:gd name="connsiteX3" fmla="*/ 0 w 8280047"/>
              <a:gd name="connsiteY3" fmla="*/ 379789 h 379789"/>
              <a:gd name="connsiteX4" fmla="*/ 0 w 8280047"/>
              <a:gd name="connsiteY4" fmla="*/ 0 h 379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0047" h="379789">
                <a:moveTo>
                  <a:pt x="0" y="0"/>
                </a:moveTo>
                <a:lnTo>
                  <a:pt x="7365647" y="14287"/>
                </a:lnTo>
                <a:lnTo>
                  <a:pt x="8280047" y="379789"/>
                </a:lnTo>
                <a:lnTo>
                  <a:pt x="0" y="37978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srgbClr val="FFFFFF"/>
                </a:solidFill>
                <a:effectLst/>
                <a:uLnTx/>
                <a:uFillTx/>
                <a:latin typeface="Arial" panose="020B0604020202020204"/>
                <a:ea typeface="+mn-ea"/>
                <a:cs typeface="+mn-cs"/>
              </a:rPr>
              <a:t>WE CURRENTLY HAVE </a:t>
            </a:r>
            <a:r>
              <a:rPr kumimoji="0" lang="en-US" sz="1500" b="1" i="0" u="none" strike="noStrike" kern="1200" cap="none" spc="0" normalizeH="0" baseline="0" noProof="0">
                <a:ln>
                  <a:noFill/>
                </a:ln>
                <a:solidFill>
                  <a:srgbClr val="FFFFFF"/>
                </a:solidFill>
                <a:effectLst/>
                <a:uLnTx/>
                <a:uFillTx/>
                <a:latin typeface="Arial" panose="020B0604020202020204"/>
                <a:ea typeface="+mn-ea"/>
                <a:cs typeface="+mn-cs"/>
              </a:rPr>
              <a:t>7 SMIC’S </a:t>
            </a:r>
            <a:r>
              <a:rPr kumimoji="0" lang="en-US" sz="1500" b="0" i="0" u="none" strike="noStrike" kern="1200" cap="none" spc="0" normalizeH="0" baseline="0" noProof="0">
                <a:ln>
                  <a:noFill/>
                </a:ln>
                <a:solidFill>
                  <a:srgbClr val="FFFFFF"/>
                </a:solidFill>
                <a:effectLst/>
                <a:uLnTx/>
                <a:uFillTx/>
                <a:latin typeface="Arial" panose="020B0604020202020204"/>
                <a:ea typeface="+mn-ea"/>
                <a:cs typeface="+mn-cs"/>
              </a:rPr>
              <a:t>THROUGHOUT THE COUNTRY</a:t>
            </a:r>
          </a:p>
        </p:txBody>
      </p:sp>
      <p:pic>
        <p:nvPicPr>
          <p:cNvPr id="6" name="Graphic 5">
            <a:extLst>
              <a:ext uri="{FF2B5EF4-FFF2-40B4-BE49-F238E27FC236}">
                <a16:creationId xmlns:a16="http://schemas.microsoft.com/office/drawing/2014/main" id="{9A175AE8-3777-18D8-2374-519E63DB921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07789" y="-375050"/>
            <a:ext cx="6234076" cy="5474461"/>
          </a:xfrm>
          <a:prstGeom prst="rect">
            <a:avLst/>
          </a:prstGeom>
        </p:spPr>
      </p:pic>
      <p:pic>
        <p:nvPicPr>
          <p:cNvPr id="99" name="Content Placeholder 201" descr="A red sign with white text&#10;&#10;Description automatically generated with medium confidence">
            <a:extLst>
              <a:ext uri="{FF2B5EF4-FFF2-40B4-BE49-F238E27FC236}">
                <a16:creationId xmlns:a16="http://schemas.microsoft.com/office/drawing/2014/main" id="{706F6735-DCA0-F2BE-DE08-0208932285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15092" y="5718392"/>
            <a:ext cx="1009611" cy="484614"/>
          </a:xfrm>
          <a:prstGeom prst="rect">
            <a:avLst/>
          </a:prstGeom>
        </p:spPr>
      </p:pic>
      <p:pic>
        <p:nvPicPr>
          <p:cNvPr id="100" name="Picture 99">
            <a:extLst>
              <a:ext uri="{FF2B5EF4-FFF2-40B4-BE49-F238E27FC236}">
                <a16:creationId xmlns:a16="http://schemas.microsoft.com/office/drawing/2014/main" id="{9B774D61-213B-AFEF-9879-CCF2EDD223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92010" y="5403895"/>
            <a:ext cx="1009611" cy="1009611"/>
          </a:xfrm>
          <a:prstGeom prst="rect">
            <a:avLst/>
          </a:prstGeom>
        </p:spPr>
      </p:pic>
      <p:pic>
        <p:nvPicPr>
          <p:cNvPr id="101" name="Picture 100">
            <a:extLst>
              <a:ext uri="{FF2B5EF4-FFF2-40B4-BE49-F238E27FC236}">
                <a16:creationId xmlns:a16="http://schemas.microsoft.com/office/drawing/2014/main" id="{B3AC6FD2-C6B1-2DAC-8AFE-F03BB2AB324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0801" y="5692457"/>
            <a:ext cx="1009611" cy="462056"/>
          </a:xfrm>
          <a:prstGeom prst="rect">
            <a:avLst/>
          </a:prstGeom>
        </p:spPr>
      </p:pic>
      <p:pic>
        <p:nvPicPr>
          <p:cNvPr id="102" name="Picture 101">
            <a:extLst>
              <a:ext uri="{FF2B5EF4-FFF2-40B4-BE49-F238E27FC236}">
                <a16:creationId xmlns:a16="http://schemas.microsoft.com/office/drawing/2014/main" id="{2799FA66-42B3-12FA-E8BE-4BF6B676E8D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742927" y="5803066"/>
            <a:ext cx="1689650" cy="322800"/>
          </a:xfrm>
          <a:prstGeom prst="rect">
            <a:avLst/>
          </a:prstGeom>
        </p:spPr>
      </p:pic>
      <p:pic>
        <p:nvPicPr>
          <p:cNvPr id="103" name="Picture 102">
            <a:extLst>
              <a:ext uri="{FF2B5EF4-FFF2-40B4-BE49-F238E27FC236}">
                <a16:creationId xmlns:a16="http://schemas.microsoft.com/office/drawing/2014/main" id="{5E34CA11-6270-E7B4-5AC3-5BB71697093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724827" y="5789216"/>
            <a:ext cx="1889171" cy="342966"/>
          </a:xfrm>
          <a:prstGeom prst="rect">
            <a:avLst/>
          </a:prstGeom>
        </p:spPr>
      </p:pic>
      <p:pic>
        <p:nvPicPr>
          <p:cNvPr id="104" name="Picture 103">
            <a:extLst>
              <a:ext uri="{FF2B5EF4-FFF2-40B4-BE49-F238E27FC236}">
                <a16:creationId xmlns:a16="http://schemas.microsoft.com/office/drawing/2014/main" id="{241B5455-B207-632C-B3C0-85412833EB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84136" y="5805422"/>
            <a:ext cx="1758173" cy="320444"/>
          </a:xfrm>
          <a:prstGeom prst="rect">
            <a:avLst/>
          </a:prstGeom>
        </p:spPr>
      </p:pic>
      <p:pic>
        <p:nvPicPr>
          <p:cNvPr id="3" name="Picture 2">
            <a:extLst>
              <a:ext uri="{FF2B5EF4-FFF2-40B4-BE49-F238E27FC236}">
                <a16:creationId xmlns:a16="http://schemas.microsoft.com/office/drawing/2014/main" id="{BAE4252D-A2CD-1639-4C72-86738B0CF2E1}"/>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5076132" y="5713325"/>
            <a:ext cx="1220348" cy="548472"/>
          </a:xfrm>
          <a:prstGeom prst="rect">
            <a:avLst/>
          </a:prstGeom>
        </p:spPr>
      </p:pic>
    </p:spTree>
    <p:extLst>
      <p:ext uri="{BB962C8B-B14F-4D97-AF65-F5344CB8AC3E}">
        <p14:creationId xmlns:p14="http://schemas.microsoft.com/office/powerpoint/2010/main" val="28085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B4BDEBF-DA45-C9F6-FC07-CA2BD830C74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b="11314"/>
          <a:stretch/>
        </p:blipFill>
        <p:spPr>
          <a:xfrm>
            <a:off x="260796" y="-758649"/>
            <a:ext cx="12133799" cy="7271220"/>
          </a:xfrm>
          <a:prstGeom prst="rect">
            <a:avLst/>
          </a:prstGeom>
        </p:spPr>
      </p:pic>
      <p:sp>
        <p:nvSpPr>
          <p:cNvPr id="89" name="Oval 88">
            <a:extLst>
              <a:ext uri="{FF2B5EF4-FFF2-40B4-BE49-F238E27FC236}">
                <a16:creationId xmlns:a16="http://schemas.microsoft.com/office/drawing/2014/main" id="{3B946DD7-E302-07C7-495C-961E3DF71C7A}"/>
              </a:ext>
            </a:extLst>
          </p:cNvPr>
          <p:cNvSpPr/>
          <p:nvPr/>
        </p:nvSpPr>
        <p:spPr>
          <a:xfrm>
            <a:off x="276013" y="4244542"/>
            <a:ext cx="637444" cy="637444"/>
          </a:xfrm>
          <a:prstGeom prst="ellipse">
            <a:avLst/>
          </a:prstGeom>
          <a:solidFill>
            <a:schemeClr val="bg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Title 1">
            <a:extLst>
              <a:ext uri="{FF2B5EF4-FFF2-40B4-BE49-F238E27FC236}">
                <a16:creationId xmlns:a16="http://schemas.microsoft.com/office/drawing/2014/main" id="{C9A00CB8-0223-A9E7-83A7-76FE83CEC2D4}"/>
              </a:ext>
            </a:extLst>
          </p:cNvPr>
          <p:cNvSpPr txBox="1">
            <a:spLocks/>
          </p:cNvSpPr>
          <p:nvPr/>
        </p:nvSpPr>
        <p:spPr>
          <a:xfrm>
            <a:off x="1082885" y="1132824"/>
            <a:ext cx="6545754" cy="1323439"/>
          </a:xfrm>
          <a:prstGeom prst="rect">
            <a:avLst/>
          </a:prstGeom>
        </p:spPr>
        <p:txBody>
          <a:bodyPr wrap="square" lIns="182880" rIns="182880" anchor="ctr">
            <a:spAutoFit/>
          </a:bodyPr>
          <a:lstStyle>
            <a:lvl1pPr marL="288925" indent="-288925" algn="ctr" defTabSz="914400" rtl="0" eaLnBrk="1" latinLnBrk="0" hangingPunct="1">
              <a:lnSpc>
                <a:spcPct val="90000"/>
              </a:lnSpc>
              <a:spcBef>
                <a:spcPct val="0"/>
              </a:spcBef>
              <a:buNone/>
              <a:tabLst/>
              <a:defRPr sz="3600" kern="1200">
                <a:solidFill>
                  <a:schemeClr val="tx1"/>
                </a:solidFill>
                <a:latin typeface="+mj-lt"/>
                <a:ea typeface="+mj-ea"/>
                <a:cs typeface="+mj-cs"/>
              </a:defRPr>
            </a:lvl1pPr>
          </a:lstStyle>
          <a:p>
            <a:pPr marL="0" indent="0" algn="l">
              <a:lnSpc>
                <a:spcPct val="100000"/>
              </a:lnSpc>
              <a:spcBef>
                <a:spcPts val="0"/>
              </a:spcBef>
              <a:defRPr/>
            </a:pPr>
            <a:r>
              <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a:rPr>
              <a:t>In addition to our </a:t>
            </a:r>
            <a:r>
              <a:rPr kumimoji="0" lang="en-US" sz="2000" b="1" i="1" u="none" strike="noStrike" kern="1200" cap="none" spc="0" normalizeH="0" baseline="0" noProof="0" dirty="0">
                <a:ln>
                  <a:noFill/>
                </a:ln>
                <a:solidFill>
                  <a:srgbClr val="32363F"/>
                </a:solidFill>
                <a:effectLst/>
                <a:uLnTx/>
                <a:uFillTx/>
                <a:latin typeface="Arial" panose="020B0604020202020204"/>
                <a:ea typeface="+mj-ea"/>
                <a:cs typeface="Calibri"/>
              </a:rPr>
              <a:t>7 SMIC locations</a:t>
            </a:r>
            <a:r>
              <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a:rPr>
              <a:t>, we have </a:t>
            </a:r>
            <a:br>
              <a:rPr lang="en-US" sz="2000" b="0" i="0" u="none" strike="noStrike" kern="1200" cap="none" spc="0" normalizeH="0" baseline="0" noProof="0" dirty="0">
                <a:ln>
                  <a:noFill/>
                </a:ln>
                <a:effectLst/>
                <a:uLnTx/>
                <a:uFillTx/>
                <a:latin typeface="Arial" panose="020B0604020202020204"/>
                <a:cs typeface="Calibri" panose="020F0502020204030204" pitchFamily="34" charset="0"/>
              </a:rPr>
            </a:br>
            <a:r>
              <a:rPr kumimoji="0" lang="en-US" sz="2000" b="1" i="1" u="none" strike="noStrike" kern="1200" cap="none" spc="0" normalizeH="0" baseline="0" noProof="0" dirty="0">
                <a:ln>
                  <a:noFill/>
                </a:ln>
                <a:solidFill>
                  <a:srgbClr val="32363F"/>
                </a:solidFill>
                <a:effectLst/>
                <a:uLnTx/>
                <a:uFillTx/>
                <a:latin typeface="Arial" panose="020B0604020202020204"/>
                <a:ea typeface="+mj-ea"/>
                <a:cs typeface="Calibri"/>
              </a:rPr>
              <a:t>10 satellite locations</a:t>
            </a:r>
            <a:r>
              <a:rPr kumimoji="0" lang="en-US" sz="2000" b="1" i="0" u="none" strike="noStrike" kern="1200" cap="none" spc="0" normalizeH="0" baseline="0" noProof="0" dirty="0">
                <a:ln>
                  <a:noFill/>
                </a:ln>
                <a:solidFill>
                  <a:srgbClr val="32363F"/>
                </a:solidFill>
                <a:effectLst/>
                <a:uLnTx/>
                <a:uFillTx/>
                <a:latin typeface="Arial" panose="020B0604020202020204"/>
                <a:ea typeface="+mj-ea"/>
                <a:cs typeface="Calibri"/>
              </a:rPr>
              <a:t> </a:t>
            </a:r>
            <a:r>
              <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a:rPr>
              <a:t>that </a:t>
            </a:r>
            <a:r>
              <a:rPr lang="en-US" sz="2000" dirty="0">
                <a:solidFill>
                  <a:srgbClr val="32363F"/>
                </a:solidFill>
                <a:latin typeface="Arial" panose="020B0604020202020204"/>
                <a:cs typeface="Calibri"/>
              </a:rPr>
              <a:t>provide extended support</a:t>
            </a:r>
            <a:r>
              <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a:rPr>
              <a:t>.</a:t>
            </a:r>
            <a:br>
              <a:rPr lang="en-US" sz="2000" b="0" i="0" u="none" strike="noStrike" kern="1200" cap="none" spc="0" normalizeH="0" baseline="0" noProof="0" dirty="0">
                <a:ln>
                  <a:noFill/>
                </a:ln>
                <a:effectLst/>
                <a:uLnTx/>
                <a:uFillTx/>
                <a:latin typeface="Arial" panose="020B0604020202020204"/>
                <a:cs typeface="Calibri" panose="020F0502020204030204" pitchFamily="34" charset="0"/>
              </a:rPr>
            </a:br>
            <a:r>
              <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a:rPr>
              <a:t>This allows the CESMII footprint to extend even </a:t>
            </a:r>
          </a:p>
          <a:p>
            <a:pPr marL="0" indent="0" algn="l">
              <a:lnSpc>
                <a:spcPct val="100000"/>
              </a:lnSpc>
              <a:spcBef>
                <a:spcPts val="0"/>
              </a:spcBef>
              <a:defRPr/>
            </a:pPr>
            <a:r>
              <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a:rPr>
              <a:t>further supporting industry &amp; technology needs.</a:t>
            </a:r>
            <a:r>
              <a:rPr lang="en-US" sz="2000" dirty="0">
                <a:solidFill>
                  <a:srgbClr val="32363F"/>
                </a:solidFill>
                <a:latin typeface="Arial" panose="020B0604020202020204"/>
                <a:cs typeface="Calibri"/>
              </a:rPr>
              <a:t> </a:t>
            </a:r>
            <a:endParaRPr kumimoji="0" lang="en-US" sz="2000" b="0" i="0" u="none" strike="noStrike" kern="1200" cap="none" spc="0" normalizeH="0" baseline="0" noProof="0" dirty="0">
              <a:ln>
                <a:noFill/>
              </a:ln>
              <a:solidFill>
                <a:srgbClr val="32363F"/>
              </a:solidFill>
              <a:effectLst/>
              <a:uLnTx/>
              <a:uFillTx/>
              <a:latin typeface="Arial" panose="020B0604020202020204"/>
              <a:ea typeface="+mj-ea"/>
              <a:cs typeface="Calibri" panose="020F0502020204030204" pitchFamily="34" charset="0"/>
            </a:endParaRPr>
          </a:p>
        </p:txBody>
      </p:sp>
      <p:grpSp>
        <p:nvGrpSpPr>
          <p:cNvPr id="107" name="Group 106">
            <a:extLst>
              <a:ext uri="{FF2B5EF4-FFF2-40B4-BE49-F238E27FC236}">
                <a16:creationId xmlns:a16="http://schemas.microsoft.com/office/drawing/2014/main" id="{8CC75A37-0C61-224D-5554-D41A8B87CBF0}"/>
              </a:ext>
            </a:extLst>
          </p:cNvPr>
          <p:cNvGrpSpPr/>
          <p:nvPr/>
        </p:nvGrpSpPr>
        <p:grpSpPr>
          <a:xfrm>
            <a:off x="7275516" y="2590134"/>
            <a:ext cx="2089229" cy="869911"/>
            <a:chOff x="6738286" y="3312744"/>
            <a:chExt cx="2089229" cy="869911"/>
          </a:xfrm>
        </p:grpSpPr>
        <p:grpSp>
          <p:nvGrpSpPr>
            <p:cNvPr id="25" name="Group 24">
              <a:extLst>
                <a:ext uri="{FF2B5EF4-FFF2-40B4-BE49-F238E27FC236}">
                  <a16:creationId xmlns:a16="http://schemas.microsoft.com/office/drawing/2014/main" id="{85C0E260-7904-06B5-3EA9-03DA2986DAB6}"/>
                </a:ext>
              </a:extLst>
            </p:cNvPr>
            <p:cNvGrpSpPr/>
            <p:nvPr/>
          </p:nvGrpSpPr>
          <p:grpSpPr>
            <a:xfrm>
              <a:off x="6738286" y="3312744"/>
              <a:ext cx="1369714" cy="468292"/>
              <a:chOff x="3859619" y="1782722"/>
              <a:chExt cx="1369714" cy="468292"/>
            </a:xfrm>
          </p:grpSpPr>
          <p:sp>
            <p:nvSpPr>
              <p:cNvPr id="24" name="Freeform 23">
                <a:extLst>
                  <a:ext uri="{FF2B5EF4-FFF2-40B4-BE49-F238E27FC236}">
                    <a16:creationId xmlns:a16="http://schemas.microsoft.com/office/drawing/2014/main" id="{ADA9C65D-D94F-EB0D-5614-F16D38710CFB}"/>
                  </a:ext>
                </a:extLst>
              </p:cNvPr>
              <p:cNvSpPr/>
              <p:nvPr/>
            </p:nvSpPr>
            <p:spPr>
              <a:xfrm>
                <a:off x="3859619" y="1782722"/>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B0A9B710-4430-A232-CD6B-7D0C14E322F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832429" y="1851889"/>
                <a:ext cx="341879" cy="300221"/>
              </a:xfrm>
              <a:prstGeom prst="rect">
                <a:avLst/>
              </a:prstGeom>
            </p:spPr>
          </p:pic>
        </p:grpSp>
        <p:pic>
          <p:nvPicPr>
            <p:cNvPr id="11" name="Picture 10">
              <a:extLst>
                <a:ext uri="{FF2B5EF4-FFF2-40B4-BE49-F238E27FC236}">
                  <a16:creationId xmlns:a16="http://schemas.microsoft.com/office/drawing/2014/main" id="{DBE893CD-6C37-FD36-625D-78D6BCFE334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794451" y="3471753"/>
              <a:ext cx="827752" cy="150273"/>
            </a:xfrm>
            <a:prstGeom prst="rect">
              <a:avLst/>
            </a:prstGeom>
          </p:spPr>
        </p:pic>
        <p:sp>
          <p:nvSpPr>
            <p:cNvPr id="47" name="TextBox 46">
              <a:extLst>
                <a:ext uri="{FF2B5EF4-FFF2-40B4-BE49-F238E27FC236}">
                  <a16:creationId xmlns:a16="http://schemas.microsoft.com/office/drawing/2014/main" id="{6E7ABC9F-71E4-4A6A-8DE7-73D74B85064D}"/>
                </a:ext>
              </a:extLst>
            </p:cNvPr>
            <p:cNvSpPr txBox="1"/>
            <p:nvPr/>
          </p:nvSpPr>
          <p:spPr>
            <a:xfrm>
              <a:off x="6828776" y="3844101"/>
              <a:ext cx="1998739"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AI to improve manufacturing productivity (Microsoft, WVU, UNF)</a:t>
              </a:r>
            </a:p>
          </p:txBody>
        </p:sp>
        <p:grpSp>
          <p:nvGrpSpPr>
            <p:cNvPr id="58" name="Group 57">
              <a:extLst>
                <a:ext uri="{FF2B5EF4-FFF2-40B4-BE49-F238E27FC236}">
                  <a16:creationId xmlns:a16="http://schemas.microsoft.com/office/drawing/2014/main" id="{DF84E810-D9C1-4A29-4B11-404EF235F6EC}"/>
                </a:ext>
              </a:extLst>
            </p:cNvPr>
            <p:cNvGrpSpPr/>
            <p:nvPr/>
          </p:nvGrpSpPr>
          <p:grpSpPr>
            <a:xfrm>
              <a:off x="6751830" y="3724782"/>
              <a:ext cx="100739" cy="328940"/>
              <a:chOff x="6751830" y="3724782"/>
              <a:chExt cx="100739" cy="328940"/>
            </a:xfrm>
          </p:grpSpPr>
          <p:cxnSp>
            <p:nvCxnSpPr>
              <p:cNvPr id="55" name="Straight Connector 54">
                <a:extLst>
                  <a:ext uri="{FF2B5EF4-FFF2-40B4-BE49-F238E27FC236}">
                    <a16:creationId xmlns:a16="http://schemas.microsoft.com/office/drawing/2014/main" id="{2E02254B-E2FC-ED7F-53C8-30BE0AB96E17}"/>
                  </a:ext>
                </a:extLst>
              </p:cNvPr>
              <p:cNvCxnSpPr>
                <a:cxnSpLocks/>
              </p:cNvCxnSpPr>
              <p:nvPr/>
            </p:nvCxnSpPr>
            <p:spPr>
              <a:xfrm>
                <a:off x="6795738" y="3724782"/>
                <a:ext cx="0" cy="3192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2290C9B2-5B13-AC53-1918-98267534DAD0}"/>
                  </a:ext>
                </a:extLst>
              </p:cNvPr>
              <p:cNvSpPr/>
              <p:nvPr/>
            </p:nvSpPr>
            <p:spPr>
              <a:xfrm>
                <a:off x="6751830" y="3952983"/>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05" name="Group 104">
            <a:extLst>
              <a:ext uri="{FF2B5EF4-FFF2-40B4-BE49-F238E27FC236}">
                <a16:creationId xmlns:a16="http://schemas.microsoft.com/office/drawing/2014/main" id="{82F76201-C87D-0600-C89E-4B50930293FF}"/>
              </a:ext>
            </a:extLst>
          </p:cNvPr>
          <p:cNvGrpSpPr/>
          <p:nvPr/>
        </p:nvGrpSpPr>
        <p:grpSpPr>
          <a:xfrm>
            <a:off x="7351184" y="1670632"/>
            <a:ext cx="1595370" cy="927037"/>
            <a:chOff x="7351184" y="2017872"/>
            <a:chExt cx="1595370" cy="927037"/>
          </a:xfrm>
        </p:grpSpPr>
        <p:grpSp>
          <p:nvGrpSpPr>
            <p:cNvPr id="26" name="Group 25">
              <a:extLst>
                <a:ext uri="{FF2B5EF4-FFF2-40B4-BE49-F238E27FC236}">
                  <a16:creationId xmlns:a16="http://schemas.microsoft.com/office/drawing/2014/main" id="{B89A4984-554D-4058-53BB-5FAFECD89C35}"/>
                </a:ext>
              </a:extLst>
            </p:cNvPr>
            <p:cNvGrpSpPr/>
            <p:nvPr/>
          </p:nvGrpSpPr>
          <p:grpSpPr>
            <a:xfrm>
              <a:off x="7351184" y="2017872"/>
              <a:ext cx="1369714" cy="468292"/>
              <a:chOff x="3859619" y="1782722"/>
              <a:chExt cx="1369714" cy="468292"/>
            </a:xfrm>
          </p:grpSpPr>
          <p:sp>
            <p:nvSpPr>
              <p:cNvPr id="27" name="Freeform 26">
                <a:extLst>
                  <a:ext uri="{FF2B5EF4-FFF2-40B4-BE49-F238E27FC236}">
                    <a16:creationId xmlns:a16="http://schemas.microsoft.com/office/drawing/2014/main" id="{B70B4CC3-E309-3258-D10B-2B08D74F559B}"/>
                  </a:ext>
                </a:extLst>
              </p:cNvPr>
              <p:cNvSpPr/>
              <p:nvPr/>
            </p:nvSpPr>
            <p:spPr>
              <a:xfrm>
                <a:off x="3859619" y="1782722"/>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8" name="Graphic 27">
                <a:extLst>
                  <a:ext uri="{FF2B5EF4-FFF2-40B4-BE49-F238E27FC236}">
                    <a16:creationId xmlns:a16="http://schemas.microsoft.com/office/drawing/2014/main" id="{788D3C78-7F8F-9022-DA48-DB2DB5C046A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832429" y="1851890"/>
                <a:ext cx="341879" cy="300221"/>
              </a:xfrm>
              <a:prstGeom prst="rect">
                <a:avLst/>
              </a:prstGeom>
            </p:spPr>
          </p:pic>
        </p:grpSp>
        <p:sp>
          <p:nvSpPr>
            <p:cNvPr id="48" name="TextBox 47">
              <a:extLst>
                <a:ext uri="{FF2B5EF4-FFF2-40B4-BE49-F238E27FC236}">
                  <a16:creationId xmlns:a16="http://schemas.microsoft.com/office/drawing/2014/main" id="{C3ED6630-C6E5-55C9-FF49-22D257992CC3}"/>
                </a:ext>
              </a:extLst>
            </p:cNvPr>
            <p:cNvSpPr txBox="1"/>
            <p:nvPr/>
          </p:nvSpPr>
          <p:spPr>
            <a:xfrm>
              <a:off x="7464243" y="2483244"/>
              <a:ext cx="1482311"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32363F"/>
                  </a:solidFill>
                  <a:effectLst/>
                  <a:uLnTx/>
                  <a:uFillTx/>
                  <a:latin typeface="Arial" panose="020B0604020202020204" pitchFamily="34" charset="0"/>
                  <a:ea typeface="+mn-ea"/>
                  <a:cs typeface="Arial" panose="020B0604020202020204" pitchFamily="34" charset="0"/>
                </a:rPr>
                <a:t>SM Training for Automotive, Food, </a:t>
              </a:r>
              <a:br>
                <a:rPr kumimoji="0" lang="en-US" sz="800" b="1" i="0" u="none" strike="noStrike" kern="1200" cap="none" spc="0" normalizeH="0" baseline="0" noProof="0" dirty="0">
                  <a:ln>
                    <a:noFill/>
                  </a:ln>
                  <a:solidFill>
                    <a:srgbClr val="32363F"/>
                  </a:solidFill>
                  <a:effectLst/>
                  <a:uLnTx/>
                  <a:uFillTx/>
                  <a:latin typeface="Arial" panose="020B0604020202020204" pitchFamily="34" charset="0"/>
                  <a:ea typeface="+mn-ea"/>
                  <a:cs typeface="Arial" panose="020B0604020202020204" pitchFamily="34" charset="0"/>
                </a:rPr>
              </a:br>
              <a:r>
                <a:rPr kumimoji="0" lang="en-US" sz="800" b="1" i="0" u="none" strike="noStrike" kern="1200" cap="none" spc="0" normalizeH="0" baseline="0" noProof="0" dirty="0">
                  <a:ln>
                    <a:noFill/>
                  </a:ln>
                  <a:solidFill>
                    <a:srgbClr val="32363F"/>
                  </a:solidFill>
                  <a:effectLst/>
                  <a:uLnTx/>
                  <a:uFillTx/>
                  <a:latin typeface="Arial" panose="020B0604020202020204" pitchFamily="34" charset="0"/>
                  <a:ea typeface="+mn-ea"/>
                  <a:cs typeface="Arial" panose="020B0604020202020204" pitchFamily="34" charset="0"/>
                </a:rPr>
                <a:t>CPG and Pharma</a:t>
              </a:r>
            </a:p>
          </p:txBody>
        </p:sp>
        <p:grpSp>
          <p:nvGrpSpPr>
            <p:cNvPr id="59" name="Group 58">
              <a:extLst>
                <a:ext uri="{FF2B5EF4-FFF2-40B4-BE49-F238E27FC236}">
                  <a16:creationId xmlns:a16="http://schemas.microsoft.com/office/drawing/2014/main" id="{551B6137-6DCA-B399-A414-0709B139B0D7}"/>
                </a:ext>
              </a:extLst>
            </p:cNvPr>
            <p:cNvGrpSpPr/>
            <p:nvPr/>
          </p:nvGrpSpPr>
          <p:grpSpPr>
            <a:xfrm>
              <a:off x="7398113" y="2430717"/>
              <a:ext cx="100739" cy="328940"/>
              <a:chOff x="6751830" y="3724782"/>
              <a:chExt cx="100739" cy="328940"/>
            </a:xfrm>
          </p:grpSpPr>
          <p:cxnSp>
            <p:nvCxnSpPr>
              <p:cNvPr id="60" name="Straight Connector 59">
                <a:extLst>
                  <a:ext uri="{FF2B5EF4-FFF2-40B4-BE49-F238E27FC236}">
                    <a16:creationId xmlns:a16="http://schemas.microsoft.com/office/drawing/2014/main" id="{DE7213FF-0495-6E4C-50B5-AB4CCA7F63FF}"/>
                  </a:ext>
                </a:extLst>
              </p:cNvPr>
              <p:cNvCxnSpPr>
                <a:cxnSpLocks/>
              </p:cNvCxnSpPr>
              <p:nvPr/>
            </p:nvCxnSpPr>
            <p:spPr>
              <a:xfrm>
                <a:off x="6795738" y="3724782"/>
                <a:ext cx="0" cy="3192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26A66C0-D001-9465-55DF-F577212B39F8}"/>
                  </a:ext>
                </a:extLst>
              </p:cNvPr>
              <p:cNvSpPr/>
              <p:nvPr/>
            </p:nvSpPr>
            <p:spPr>
              <a:xfrm>
                <a:off x="6751830" y="3952983"/>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09" name="Group 108">
            <a:extLst>
              <a:ext uri="{FF2B5EF4-FFF2-40B4-BE49-F238E27FC236}">
                <a16:creationId xmlns:a16="http://schemas.microsoft.com/office/drawing/2014/main" id="{7E94A863-12E6-8C64-6229-59FCACF697EC}"/>
              </a:ext>
            </a:extLst>
          </p:cNvPr>
          <p:cNvGrpSpPr/>
          <p:nvPr/>
        </p:nvGrpSpPr>
        <p:grpSpPr>
          <a:xfrm>
            <a:off x="9514688" y="3327886"/>
            <a:ext cx="2649203" cy="936492"/>
            <a:chOff x="9512925" y="3824780"/>
            <a:chExt cx="2649203" cy="936492"/>
          </a:xfrm>
        </p:grpSpPr>
        <p:sp>
          <p:nvSpPr>
            <p:cNvPr id="40" name="Freeform 39">
              <a:extLst>
                <a:ext uri="{FF2B5EF4-FFF2-40B4-BE49-F238E27FC236}">
                  <a16:creationId xmlns:a16="http://schemas.microsoft.com/office/drawing/2014/main" id="{D068D887-CFE5-7540-E344-795A0E425F37}"/>
                </a:ext>
              </a:extLst>
            </p:cNvPr>
            <p:cNvSpPr/>
            <p:nvPr/>
          </p:nvSpPr>
          <p:spPr>
            <a:xfrm flipH="1">
              <a:off x="9512925" y="3824780"/>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1" name="Graphic 40">
              <a:extLst>
                <a:ext uri="{FF2B5EF4-FFF2-40B4-BE49-F238E27FC236}">
                  <a16:creationId xmlns:a16="http://schemas.microsoft.com/office/drawing/2014/main" id="{E6710866-B909-E098-CD3A-38DC751B78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9587079" y="3893947"/>
              <a:ext cx="341879" cy="300221"/>
            </a:xfrm>
            <a:prstGeom prst="rect">
              <a:avLst/>
            </a:prstGeom>
          </p:spPr>
        </p:pic>
        <p:pic>
          <p:nvPicPr>
            <p:cNvPr id="7" name="Content Placeholder 201" descr="A red sign with white text&#10;&#10;Description automatically generated with medium confidence">
              <a:extLst>
                <a:ext uri="{FF2B5EF4-FFF2-40B4-BE49-F238E27FC236}">
                  <a16:creationId xmlns:a16="http://schemas.microsoft.com/office/drawing/2014/main" id="{79DBF08E-3751-C2B0-C3A7-4681329D9C8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093342" y="3937772"/>
              <a:ext cx="504806" cy="242307"/>
            </a:xfrm>
            <a:prstGeom prst="rect">
              <a:avLst/>
            </a:prstGeom>
          </p:spPr>
        </p:pic>
        <p:sp>
          <p:nvSpPr>
            <p:cNvPr id="52" name="TextBox 51">
              <a:extLst>
                <a:ext uri="{FF2B5EF4-FFF2-40B4-BE49-F238E27FC236}">
                  <a16:creationId xmlns:a16="http://schemas.microsoft.com/office/drawing/2014/main" id="{9E05A6C5-A592-725F-7C6C-EC720EFCE19B}"/>
                </a:ext>
              </a:extLst>
            </p:cNvPr>
            <p:cNvSpPr txBox="1"/>
            <p:nvPr/>
          </p:nvSpPr>
          <p:spPr>
            <a:xfrm>
              <a:off x="10573479" y="4299607"/>
              <a:ext cx="1588649" cy="46166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Pulp/Paper Industry, Nonwoven Material Industry, Bio </a:t>
              </a:r>
              <a:r>
                <a:rPr kumimoji="0" lang="en-US" sz="800" b="1" i="0" u="none" strike="noStrike" kern="1200" cap="none" spc="0" normalizeH="0" baseline="0" noProof="0" err="1">
                  <a:ln>
                    <a:noFill/>
                  </a:ln>
                  <a:solidFill>
                    <a:srgbClr val="32363F"/>
                  </a:solidFill>
                  <a:effectLst/>
                  <a:uLnTx/>
                  <a:uFillTx/>
                  <a:latin typeface="Arial" panose="020B0604020202020204" pitchFamily="34" charset="0"/>
                  <a:ea typeface="+mn-ea"/>
                  <a:cs typeface="Arial" panose="020B0604020202020204" pitchFamily="34" charset="0"/>
                </a:rPr>
                <a:t>Mfg</a:t>
              </a: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 Industry</a:t>
              </a:r>
            </a:p>
          </p:txBody>
        </p:sp>
        <p:grpSp>
          <p:nvGrpSpPr>
            <p:cNvPr id="66" name="Group 65">
              <a:extLst>
                <a:ext uri="{FF2B5EF4-FFF2-40B4-BE49-F238E27FC236}">
                  <a16:creationId xmlns:a16="http://schemas.microsoft.com/office/drawing/2014/main" id="{7A88A3CD-0305-7FAD-FBF3-D1801C81293A}"/>
                </a:ext>
              </a:extLst>
            </p:cNvPr>
            <p:cNvGrpSpPr/>
            <p:nvPr/>
          </p:nvGrpSpPr>
          <p:grpSpPr>
            <a:xfrm>
              <a:off x="10497409" y="4234266"/>
              <a:ext cx="100739" cy="328940"/>
              <a:chOff x="6751830" y="3724782"/>
              <a:chExt cx="100739" cy="328940"/>
            </a:xfrm>
          </p:grpSpPr>
          <p:cxnSp>
            <p:nvCxnSpPr>
              <p:cNvPr id="67" name="Straight Connector 66">
                <a:extLst>
                  <a:ext uri="{FF2B5EF4-FFF2-40B4-BE49-F238E27FC236}">
                    <a16:creationId xmlns:a16="http://schemas.microsoft.com/office/drawing/2014/main" id="{16A24CAE-E51A-F747-A952-27B0A20B97D2}"/>
                  </a:ext>
                </a:extLst>
              </p:cNvPr>
              <p:cNvCxnSpPr>
                <a:cxnSpLocks/>
              </p:cNvCxnSpPr>
              <p:nvPr/>
            </p:nvCxnSpPr>
            <p:spPr>
              <a:xfrm>
                <a:off x="6795738" y="3724782"/>
                <a:ext cx="0" cy="3192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C962259E-447D-EDFF-7388-623D0759B601}"/>
                  </a:ext>
                </a:extLst>
              </p:cNvPr>
              <p:cNvSpPr/>
              <p:nvPr/>
            </p:nvSpPr>
            <p:spPr>
              <a:xfrm>
                <a:off x="6751830" y="3952983"/>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10" name="Group 109">
            <a:extLst>
              <a:ext uri="{FF2B5EF4-FFF2-40B4-BE49-F238E27FC236}">
                <a16:creationId xmlns:a16="http://schemas.microsoft.com/office/drawing/2014/main" id="{1C3892E8-8A31-1473-01D2-2545B1F061E0}"/>
              </a:ext>
            </a:extLst>
          </p:cNvPr>
          <p:cNvGrpSpPr/>
          <p:nvPr/>
        </p:nvGrpSpPr>
        <p:grpSpPr>
          <a:xfrm>
            <a:off x="10469544" y="1495241"/>
            <a:ext cx="2234470" cy="878766"/>
            <a:chOff x="10336853" y="2135222"/>
            <a:chExt cx="2234470" cy="878766"/>
          </a:xfrm>
        </p:grpSpPr>
        <p:sp>
          <p:nvSpPr>
            <p:cNvPr id="42" name="Freeform 41">
              <a:extLst>
                <a:ext uri="{FF2B5EF4-FFF2-40B4-BE49-F238E27FC236}">
                  <a16:creationId xmlns:a16="http://schemas.microsoft.com/office/drawing/2014/main" id="{0EBAAC21-08D3-BA86-7E26-AD4194C75030}"/>
                </a:ext>
              </a:extLst>
            </p:cNvPr>
            <p:cNvSpPr/>
            <p:nvPr/>
          </p:nvSpPr>
          <p:spPr>
            <a:xfrm flipH="1">
              <a:off x="10336853" y="2135222"/>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43" name="Graphic 42">
              <a:extLst>
                <a:ext uri="{FF2B5EF4-FFF2-40B4-BE49-F238E27FC236}">
                  <a16:creationId xmlns:a16="http://schemas.microsoft.com/office/drawing/2014/main" id="{6151D882-ABAF-03DE-C2E5-200EBF27021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0402540" y="2204389"/>
              <a:ext cx="341879" cy="300221"/>
            </a:xfrm>
            <a:prstGeom prst="rect">
              <a:avLst/>
            </a:prstGeom>
          </p:spPr>
        </p:pic>
        <p:pic>
          <p:nvPicPr>
            <p:cNvPr id="10" name="Picture 9">
              <a:extLst>
                <a:ext uri="{FF2B5EF4-FFF2-40B4-BE49-F238E27FC236}">
                  <a16:creationId xmlns:a16="http://schemas.microsoft.com/office/drawing/2014/main" id="{A36EDF96-1CB1-BA41-2081-7EC674E6FF05}"/>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827839" y="2290655"/>
              <a:ext cx="741686" cy="141696"/>
            </a:xfrm>
            <a:prstGeom prst="rect">
              <a:avLst/>
            </a:prstGeom>
          </p:spPr>
        </p:pic>
        <p:sp>
          <p:nvSpPr>
            <p:cNvPr id="51" name="TextBox 50">
              <a:extLst>
                <a:ext uri="{FF2B5EF4-FFF2-40B4-BE49-F238E27FC236}">
                  <a16:creationId xmlns:a16="http://schemas.microsoft.com/office/drawing/2014/main" id="{F3EA0850-86B3-C2C0-ACD3-65AF17D4E34F}"/>
                </a:ext>
              </a:extLst>
            </p:cNvPr>
            <p:cNvSpPr txBox="1"/>
            <p:nvPr/>
          </p:nvSpPr>
          <p:spPr>
            <a:xfrm>
              <a:off x="10982674" y="2675434"/>
              <a:ext cx="1588649"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CNC/Machining, </a:t>
              </a:r>
              <a:b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b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Discrete </a:t>
              </a:r>
              <a:r>
                <a:rPr kumimoji="0" lang="en-US" sz="800" b="1" i="0" u="none" strike="noStrike" kern="1200" cap="none" spc="0" normalizeH="0" baseline="0" noProof="0" err="1">
                  <a:ln>
                    <a:noFill/>
                  </a:ln>
                  <a:solidFill>
                    <a:srgbClr val="32363F"/>
                  </a:solidFill>
                  <a:effectLst/>
                  <a:uLnTx/>
                  <a:uFillTx/>
                  <a:latin typeface="Arial" panose="020B0604020202020204" pitchFamily="34" charset="0"/>
                  <a:ea typeface="+mn-ea"/>
                  <a:cs typeface="Arial" panose="020B0604020202020204" pitchFamily="34" charset="0"/>
                </a:rPr>
                <a:t>Mfg</a:t>
              </a:r>
              <a:endPar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endParaRPr>
            </a:p>
          </p:txBody>
        </p:sp>
        <p:grpSp>
          <p:nvGrpSpPr>
            <p:cNvPr id="69" name="Group 68">
              <a:extLst>
                <a:ext uri="{FF2B5EF4-FFF2-40B4-BE49-F238E27FC236}">
                  <a16:creationId xmlns:a16="http://schemas.microsoft.com/office/drawing/2014/main" id="{5D5C8EE8-F274-E50D-19E1-6991B39B1773}"/>
                </a:ext>
              </a:extLst>
            </p:cNvPr>
            <p:cNvGrpSpPr/>
            <p:nvPr/>
          </p:nvGrpSpPr>
          <p:grpSpPr>
            <a:xfrm>
              <a:off x="10918830" y="2544817"/>
              <a:ext cx="100739" cy="328940"/>
              <a:chOff x="6751830" y="3724782"/>
              <a:chExt cx="100739" cy="328940"/>
            </a:xfrm>
          </p:grpSpPr>
          <p:cxnSp>
            <p:nvCxnSpPr>
              <p:cNvPr id="70" name="Straight Connector 69">
                <a:extLst>
                  <a:ext uri="{FF2B5EF4-FFF2-40B4-BE49-F238E27FC236}">
                    <a16:creationId xmlns:a16="http://schemas.microsoft.com/office/drawing/2014/main" id="{9C8E6806-309B-DED7-BC70-C7A590D50FBD}"/>
                  </a:ext>
                </a:extLst>
              </p:cNvPr>
              <p:cNvCxnSpPr>
                <a:cxnSpLocks/>
              </p:cNvCxnSpPr>
              <p:nvPr/>
            </p:nvCxnSpPr>
            <p:spPr>
              <a:xfrm>
                <a:off x="6795738" y="3724782"/>
                <a:ext cx="0" cy="3192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A592728E-4A79-3EFD-3F92-59F43C699090}"/>
                  </a:ext>
                </a:extLst>
              </p:cNvPr>
              <p:cNvSpPr/>
              <p:nvPr/>
            </p:nvSpPr>
            <p:spPr>
              <a:xfrm>
                <a:off x="6751830" y="3952983"/>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11" name="Group 110">
            <a:extLst>
              <a:ext uri="{FF2B5EF4-FFF2-40B4-BE49-F238E27FC236}">
                <a16:creationId xmlns:a16="http://schemas.microsoft.com/office/drawing/2014/main" id="{7F18DC5B-BEC5-0FB0-C438-9B0DC87AE2B3}"/>
              </a:ext>
            </a:extLst>
          </p:cNvPr>
          <p:cNvGrpSpPr/>
          <p:nvPr/>
        </p:nvGrpSpPr>
        <p:grpSpPr>
          <a:xfrm>
            <a:off x="8983020" y="1098436"/>
            <a:ext cx="1652331" cy="1101234"/>
            <a:chOff x="8720898" y="1762786"/>
            <a:chExt cx="1652331" cy="1101234"/>
          </a:xfrm>
        </p:grpSpPr>
        <p:sp>
          <p:nvSpPr>
            <p:cNvPr id="36" name="Freeform 35">
              <a:extLst>
                <a:ext uri="{FF2B5EF4-FFF2-40B4-BE49-F238E27FC236}">
                  <a16:creationId xmlns:a16="http://schemas.microsoft.com/office/drawing/2014/main" id="{75BB4577-19D3-EED2-9CA5-83205407D617}"/>
                </a:ext>
              </a:extLst>
            </p:cNvPr>
            <p:cNvSpPr/>
            <p:nvPr/>
          </p:nvSpPr>
          <p:spPr>
            <a:xfrm flipH="1">
              <a:off x="8720898" y="2395728"/>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7" name="Graphic 36">
              <a:extLst>
                <a:ext uri="{FF2B5EF4-FFF2-40B4-BE49-F238E27FC236}">
                  <a16:creationId xmlns:a16="http://schemas.microsoft.com/office/drawing/2014/main" id="{0536AA9B-B784-715C-4E21-1898EAE1C4B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8786585" y="2464895"/>
              <a:ext cx="341879" cy="300221"/>
            </a:xfrm>
            <a:prstGeom prst="rect">
              <a:avLst/>
            </a:prstGeom>
          </p:spPr>
        </p:pic>
        <p:pic>
          <p:nvPicPr>
            <p:cNvPr id="39" name="Picture 38">
              <a:extLst>
                <a:ext uri="{FF2B5EF4-FFF2-40B4-BE49-F238E27FC236}">
                  <a16:creationId xmlns:a16="http://schemas.microsoft.com/office/drawing/2014/main" id="{27994140-1FFE-B5F2-3A2F-E0C4D41E808B}"/>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9221719" y="2567544"/>
              <a:ext cx="796612" cy="137074"/>
            </a:xfrm>
            <a:prstGeom prst="rect">
              <a:avLst/>
            </a:prstGeom>
          </p:spPr>
        </p:pic>
        <p:sp>
          <p:nvSpPr>
            <p:cNvPr id="50" name="TextBox 49">
              <a:extLst>
                <a:ext uri="{FF2B5EF4-FFF2-40B4-BE49-F238E27FC236}">
                  <a16:creationId xmlns:a16="http://schemas.microsoft.com/office/drawing/2014/main" id="{EA2268D2-3A0F-B736-81FC-BCFCA0D7484D}"/>
                </a:ext>
              </a:extLst>
            </p:cNvPr>
            <p:cNvSpPr txBox="1"/>
            <p:nvPr/>
          </p:nvSpPr>
          <p:spPr>
            <a:xfrm>
              <a:off x="8784580" y="1762786"/>
              <a:ext cx="1588649" cy="33855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Support SMMs on </a:t>
              </a:r>
              <a:b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b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their SM journey</a:t>
              </a:r>
            </a:p>
          </p:txBody>
        </p:sp>
        <p:grpSp>
          <p:nvGrpSpPr>
            <p:cNvPr id="72" name="Group 71">
              <a:extLst>
                <a:ext uri="{FF2B5EF4-FFF2-40B4-BE49-F238E27FC236}">
                  <a16:creationId xmlns:a16="http://schemas.microsoft.com/office/drawing/2014/main" id="{DE143495-ABF8-1C75-4070-F7EE562CE4EE}"/>
                </a:ext>
              </a:extLst>
            </p:cNvPr>
            <p:cNvGrpSpPr/>
            <p:nvPr/>
          </p:nvGrpSpPr>
          <p:grpSpPr>
            <a:xfrm rot="10800000">
              <a:off x="9163032" y="2129953"/>
              <a:ext cx="100739" cy="328940"/>
              <a:chOff x="6740400" y="3724782"/>
              <a:chExt cx="100739" cy="328940"/>
            </a:xfrm>
          </p:grpSpPr>
          <p:cxnSp>
            <p:nvCxnSpPr>
              <p:cNvPr id="73" name="Straight Connector 72">
                <a:extLst>
                  <a:ext uri="{FF2B5EF4-FFF2-40B4-BE49-F238E27FC236}">
                    <a16:creationId xmlns:a16="http://schemas.microsoft.com/office/drawing/2014/main" id="{0A6EEA6B-BC9C-C288-94AF-18D0E1038545}"/>
                  </a:ext>
                </a:extLst>
              </p:cNvPr>
              <p:cNvCxnSpPr>
                <a:cxnSpLocks/>
              </p:cNvCxnSpPr>
              <p:nvPr/>
            </p:nvCxnSpPr>
            <p:spPr>
              <a:xfrm>
                <a:off x="6795738" y="3724782"/>
                <a:ext cx="0" cy="31927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6F56B9EF-3B82-4DB3-F94C-398A9D665ABD}"/>
                  </a:ext>
                </a:extLst>
              </p:cNvPr>
              <p:cNvSpPr/>
              <p:nvPr/>
            </p:nvSpPr>
            <p:spPr>
              <a:xfrm>
                <a:off x="6740400" y="3952983"/>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106" name="Group 105">
            <a:extLst>
              <a:ext uri="{FF2B5EF4-FFF2-40B4-BE49-F238E27FC236}">
                <a16:creationId xmlns:a16="http://schemas.microsoft.com/office/drawing/2014/main" id="{8F6382ED-3BA4-6C21-BE61-E3EAF8C79FC3}"/>
              </a:ext>
            </a:extLst>
          </p:cNvPr>
          <p:cNvGrpSpPr/>
          <p:nvPr/>
        </p:nvGrpSpPr>
        <p:grpSpPr>
          <a:xfrm>
            <a:off x="879746" y="3270745"/>
            <a:ext cx="4134740" cy="639574"/>
            <a:chOff x="879746" y="3617985"/>
            <a:chExt cx="4134740" cy="639574"/>
          </a:xfrm>
        </p:grpSpPr>
        <p:sp>
          <p:nvSpPr>
            <p:cNvPr id="90" name="Oval 89">
              <a:extLst>
                <a:ext uri="{FF2B5EF4-FFF2-40B4-BE49-F238E27FC236}">
                  <a16:creationId xmlns:a16="http://schemas.microsoft.com/office/drawing/2014/main" id="{DC2E49AA-1CB5-4FFB-9888-B4B8B149525A}"/>
                </a:ext>
              </a:extLst>
            </p:cNvPr>
            <p:cNvSpPr/>
            <p:nvPr/>
          </p:nvSpPr>
          <p:spPr>
            <a:xfrm>
              <a:off x="1693270" y="3617985"/>
              <a:ext cx="639574" cy="63957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nvGrpSpPr>
            <p:cNvPr id="29" name="Group 28">
              <a:extLst>
                <a:ext uri="{FF2B5EF4-FFF2-40B4-BE49-F238E27FC236}">
                  <a16:creationId xmlns:a16="http://schemas.microsoft.com/office/drawing/2014/main" id="{95B14EDE-A766-B18F-E44C-4E63E82216DA}"/>
                </a:ext>
              </a:extLst>
            </p:cNvPr>
            <p:cNvGrpSpPr/>
            <p:nvPr/>
          </p:nvGrpSpPr>
          <p:grpSpPr>
            <a:xfrm>
              <a:off x="879746" y="3691703"/>
              <a:ext cx="1369714" cy="468292"/>
              <a:chOff x="3859619" y="1782722"/>
              <a:chExt cx="1369714" cy="468292"/>
            </a:xfrm>
          </p:grpSpPr>
          <p:sp>
            <p:nvSpPr>
              <p:cNvPr id="30" name="Freeform 29">
                <a:extLst>
                  <a:ext uri="{FF2B5EF4-FFF2-40B4-BE49-F238E27FC236}">
                    <a16:creationId xmlns:a16="http://schemas.microsoft.com/office/drawing/2014/main" id="{39D90AE2-F875-FE0F-FEC7-FB9C6C5A1B44}"/>
                  </a:ext>
                </a:extLst>
              </p:cNvPr>
              <p:cNvSpPr/>
              <p:nvPr/>
            </p:nvSpPr>
            <p:spPr>
              <a:xfrm>
                <a:off x="3859619" y="1782722"/>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a:extLst>
                  <a:ext uri="{FF2B5EF4-FFF2-40B4-BE49-F238E27FC236}">
                    <a16:creationId xmlns:a16="http://schemas.microsoft.com/office/drawing/2014/main" id="{383FE17F-2592-D71A-A124-8DACB392635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832429" y="1851889"/>
                <a:ext cx="341879" cy="300221"/>
              </a:xfrm>
              <a:prstGeom prst="rect">
                <a:avLst/>
              </a:prstGeom>
            </p:spPr>
          </p:pic>
        </p:grpSp>
        <p:pic>
          <p:nvPicPr>
            <p:cNvPr id="9" name="Picture 8">
              <a:extLst>
                <a:ext uri="{FF2B5EF4-FFF2-40B4-BE49-F238E27FC236}">
                  <a16:creationId xmlns:a16="http://schemas.microsoft.com/office/drawing/2014/main" id="{5E68D504-7137-C12F-F51D-AEDC6B14C949}"/>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116291" y="3797200"/>
              <a:ext cx="571881" cy="261726"/>
            </a:xfrm>
            <a:prstGeom prst="rect">
              <a:avLst/>
            </a:prstGeom>
          </p:spPr>
        </p:pic>
        <p:sp>
          <p:nvSpPr>
            <p:cNvPr id="46" name="TextBox 45">
              <a:extLst>
                <a:ext uri="{FF2B5EF4-FFF2-40B4-BE49-F238E27FC236}">
                  <a16:creationId xmlns:a16="http://schemas.microsoft.com/office/drawing/2014/main" id="{B4562634-05FD-E828-2CD9-C6CD16AA1B0A}"/>
                </a:ext>
              </a:extLst>
            </p:cNvPr>
            <p:cNvSpPr txBox="1"/>
            <p:nvPr/>
          </p:nvSpPr>
          <p:spPr>
            <a:xfrm>
              <a:off x="2730809" y="3649491"/>
              <a:ext cx="2283677" cy="584775"/>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AI/ML for Energy Efficient Manufacturing; Advanced Sensors, Controls, Platforms and Modeling for development and validation of SMIP capabilities</a:t>
              </a:r>
            </a:p>
          </p:txBody>
        </p:sp>
        <p:grpSp>
          <p:nvGrpSpPr>
            <p:cNvPr id="75" name="Group 74">
              <a:extLst>
                <a:ext uri="{FF2B5EF4-FFF2-40B4-BE49-F238E27FC236}">
                  <a16:creationId xmlns:a16="http://schemas.microsoft.com/office/drawing/2014/main" id="{87E0D7F1-2164-CF4B-256A-C696CDA7D0C9}"/>
                </a:ext>
              </a:extLst>
            </p:cNvPr>
            <p:cNvGrpSpPr/>
            <p:nvPr/>
          </p:nvGrpSpPr>
          <p:grpSpPr>
            <a:xfrm rot="16200000">
              <a:off x="2441760" y="3700809"/>
              <a:ext cx="100739" cy="465295"/>
              <a:chOff x="6743363" y="3588427"/>
              <a:chExt cx="100739" cy="465295"/>
            </a:xfrm>
          </p:grpSpPr>
          <p:cxnSp>
            <p:nvCxnSpPr>
              <p:cNvPr id="76" name="Straight Connector 75">
                <a:extLst>
                  <a:ext uri="{FF2B5EF4-FFF2-40B4-BE49-F238E27FC236}">
                    <a16:creationId xmlns:a16="http://schemas.microsoft.com/office/drawing/2014/main" id="{CF52B313-887C-C004-8698-0A3A8CB61FBE}"/>
                  </a:ext>
                </a:extLst>
              </p:cNvPr>
              <p:cNvCxnSpPr>
                <a:cxnSpLocks/>
              </p:cNvCxnSpPr>
              <p:nvPr/>
            </p:nvCxnSpPr>
            <p:spPr>
              <a:xfrm rot="10800000" flipV="1">
                <a:off x="6795738" y="3588427"/>
                <a:ext cx="0" cy="45563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28FE0346-F5FD-594C-1216-4CF3BBFD0AAD}"/>
                  </a:ext>
                </a:extLst>
              </p:cNvPr>
              <p:cNvSpPr/>
              <p:nvPr/>
            </p:nvSpPr>
            <p:spPr>
              <a:xfrm>
                <a:off x="6743363" y="3952983"/>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grpSp>
        <p:nvGrpSpPr>
          <p:cNvPr id="79" name="Group 78">
            <a:extLst>
              <a:ext uri="{FF2B5EF4-FFF2-40B4-BE49-F238E27FC236}">
                <a16:creationId xmlns:a16="http://schemas.microsoft.com/office/drawing/2014/main" id="{5B9D2802-EE54-FCEE-AFF6-E42B6F4C7B55}"/>
              </a:ext>
            </a:extLst>
          </p:cNvPr>
          <p:cNvGrpSpPr/>
          <p:nvPr/>
        </p:nvGrpSpPr>
        <p:grpSpPr>
          <a:xfrm>
            <a:off x="347678" y="4308233"/>
            <a:ext cx="3656388" cy="811383"/>
            <a:chOff x="24444" y="5286155"/>
            <a:chExt cx="3656388" cy="811383"/>
          </a:xfrm>
        </p:grpSpPr>
        <p:sp>
          <p:nvSpPr>
            <p:cNvPr id="80" name="TextBox 79">
              <a:extLst>
                <a:ext uri="{FF2B5EF4-FFF2-40B4-BE49-F238E27FC236}">
                  <a16:creationId xmlns:a16="http://schemas.microsoft.com/office/drawing/2014/main" id="{E6C5CDEF-E5F3-B086-B0CB-228C5459271C}"/>
                </a:ext>
              </a:extLst>
            </p:cNvPr>
            <p:cNvSpPr txBox="1"/>
            <p:nvPr/>
          </p:nvSpPr>
          <p:spPr>
            <a:xfrm>
              <a:off x="609622" y="5320402"/>
              <a:ext cx="3071210" cy="7771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SM Innovation </a:t>
              </a:r>
              <a:b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Centers (SMICs)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82" name="Picture 6">
              <a:extLst>
                <a:ext uri="{FF2B5EF4-FFF2-40B4-BE49-F238E27FC236}">
                  <a16:creationId xmlns:a16="http://schemas.microsoft.com/office/drawing/2014/main" id="{C6730E06-4C37-C9A9-1A31-E4B6F162F762}"/>
                </a:ext>
              </a:extLst>
            </p:cNvPr>
            <p:cNvPicPr>
              <a:picLocks noChangeAspect="1" noChangeArrowheads="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bwMode="auto">
            <a:xfrm>
              <a:off x="24444" y="5286155"/>
              <a:ext cx="520107" cy="4567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Group 83">
            <a:extLst>
              <a:ext uri="{FF2B5EF4-FFF2-40B4-BE49-F238E27FC236}">
                <a16:creationId xmlns:a16="http://schemas.microsoft.com/office/drawing/2014/main" id="{51A81AEE-6923-858F-1A1A-7047F1D39780}"/>
              </a:ext>
            </a:extLst>
          </p:cNvPr>
          <p:cNvGrpSpPr/>
          <p:nvPr/>
        </p:nvGrpSpPr>
        <p:grpSpPr>
          <a:xfrm>
            <a:off x="593788" y="4963469"/>
            <a:ext cx="3900756" cy="815608"/>
            <a:chOff x="352953" y="3855730"/>
            <a:chExt cx="3900756" cy="815608"/>
          </a:xfrm>
        </p:grpSpPr>
        <p:sp>
          <p:nvSpPr>
            <p:cNvPr id="85" name="Oval 84">
              <a:extLst>
                <a:ext uri="{FF2B5EF4-FFF2-40B4-BE49-F238E27FC236}">
                  <a16:creationId xmlns:a16="http://schemas.microsoft.com/office/drawing/2014/main" id="{3C5CB452-6B3E-7906-CD19-D1B48AA47B0F}"/>
                </a:ext>
              </a:extLst>
            </p:cNvPr>
            <p:cNvSpPr/>
            <p:nvPr/>
          </p:nvSpPr>
          <p:spPr>
            <a:xfrm>
              <a:off x="356083" y="4173004"/>
              <a:ext cx="182880" cy="1828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87" name="TextBox 86">
              <a:extLst>
                <a:ext uri="{FF2B5EF4-FFF2-40B4-BE49-F238E27FC236}">
                  <a16:creationId xmlns:a16="http://schemas.microsoft.com/office/drawing/2014/main" id="{0C70394C-2767-1CAA-CA03-B64FCAD7F575}"/>
                </a:ext>
              </a:extLst>
            </p:cNvPr>
            <p:cNvSpPr txBox="1"/>
            <p:nvPr/>
          </p:nvSpPr>
          <p:spPr>
            <a:xfrm>
              <a:off x="487783" y="3855730"/>
              <a:ext cx="3765926" cy="8156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CESMII Headquarters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SMIC Satellites</a:t>
              </a: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8" name="Oval 87">
              <a:extLst>
                <a:ext uri="{FF2B5EF4-FFF2-40B4-BE49-F238E27FC236}">
                  <a16:creationId xmlns:a16="http://schemas.microsoft.com/office/drawing/2014/main" id="{D2637A61-D5B8-C1F5-1BEA-03FF45887FAC}"/>
                </a:ext>
              </a:extLst>
            </p:cNvPr>
            <p:cNvSpPr/>
            <p:nvPr/>
          </p:nvSpPr>
          <p:spPr>
            <a:xfrm>
              <a:off x="352953" y="3920437"/>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pSp>
      <p:sp>
        <p:nvSpPr>
          <p:cNvPr id="91" name="Oval 90">
            <a:extLst>
              <a:ext uri="{FF2B5EF4-FFF2-40B4-BE49-F238E27FC236}">
                <a16:creationId xmlns:a16="http://schemas.microsoft.com/office/drawing/2014/main" id="{B5A23C64-5426-EDCF-EDE2-F94AAB421193}"/>
              </a:ext>
            </a:extLst>
          </p:cNvPr>
          <p:cNvSpPr/>
          <p:nvPr/>
        </p:nvSpPr>
        <p:spPr>
          <a:xfrm>
            <a:off x="1749919" y="3952367"/>
            <a:ext cx="205273" cy="205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2" name="TextBox 91">
            <a:extLst>
              <a:ext uri="{FF2B5EF4-FFF2-40B4-BE49-F238E27FC236}">
                <a16:creationId xmlns:a16="http://schemas.microsoft.com/office/drawing/2014/main" id="{D2BE1A1B-BCDA-A77D-B13A-514A5A8384F6}"/>
              </a:ext>
            </a:extLst>
          </p:cNvPr>
          <p:cNvSpPr txBox="1"/>
          <p:nvPr/>
        </p:nvSpPr>
        <p:spPr>
          <a:xfrm>
            <a:off x="1969480" y="3943303"/>
            <a:ext cx="3045005" cy="523220"/>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El Camino College</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EWD Training Center – Aerospace &amp; Machining Industries</a:t>
            </a:r>
          </a:p>
          <a:p>
            <a:pPr marL="0" marR="0" lvl="0" indent="0" algn="l" defTabSz="914400" rtl="0" eaLnBrk="1" fontAlgn="t"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endParaRPr>
          </a:p>
        </p:txBody>
      </p:sp>
      <p:sp>
        <p:nvSpPr>
          <p:cNvPr id="94" name="Oval 93">
            <a:extLst>
              <a:ext uri="{FF2B5EF4-FFF2-40B4-BE49-F238E27FC236}">
                <a16:creationId xmlns:a16="http://schemas.microsoft.com/office/drawing/2014/main" id="{8E58E972-8356-29B0-C215-1B29F3685779}"/>
              </a:ext>
            </a:extLst>
          </p:cNvPr>
          <p:cNvSpPr/>
          <p:nvPr/>
        </p:nvSpPr>
        <p:spPr>
          <a:xfrm>
            <a:off x="1079940" y="2889325"/>
            <a:ext cx="205273" cy="205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5" name="TextBox 94">
            <a:extLst>
              <a:ext uri="{FF2B5EF4-FFF2-40B4-BE49-F238E27FC236}">
                <a16:creationId xmlns:a16="http://schemas.microsoft.com/office/drawing/2014/main" id="{51AFBA8A-74BB-DB43-7B14-11FAC0E72862}"/>
              </a:ext>
            </a:extLst>
          </p:cNvPr>
          <p:cNvSpPr txBox="1"/>
          <p:nvPr/>
        </p:nvSpPr>
        <p:spPr>
          <a:xfrm>
            <a:off x="1262448" y="2818352"/>
            <a:ext cx="2283677" cy="369332"/>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srgbClr val="32363F"/>
                </a:solidFill>
                <a:effectLst/>
                <a:uLnTx/>
                <a:uFillTx/>
                <a:latin typeface="Arial" panose="020B0604020202020204" pitchFamily="34" charset="0"/>
                <a:ea typeface="+mn-ea"/>
                <a:cs typeface="Arial" panose="020B0604020202020204" pitchFamily="34" charset="0"/>
              </a:rPr>
              <a:t>ThinkIQ</a:t>
            </a:r>
            <a:endPar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Machine Vision-Based Digital Twinning</a:t>
            </a:r>
          </a:p>
        </p:txBody>
      </p:sp>
      <p:sp>
        <p:nvSpPr>
          <p:cNvPr id="97" name="Oval 96">
            <a:extLst>
              <a:ext uri="{FF2B5EF4-FFF2-40B4-BE49-F238E27FC236}">
                <a16:creationId xmlns:a16="http://schemas.microsoft.com/office/drawing/2014/main" id="{BB556802-89B3-906E-393F-12D2D8C64675}"/>
              </a:ext>
            </a:extLst>
          </p:cNvPr>
          <p:cNvSpPr/>
          <p:nvPr/>
        </p:nvSpPr>
        <p:spPr>
          <a:xfrm>
            <a:off x="1405055" y="540669"/>
            <a:ext cx="205273" cy="205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8" name="TextBox 97">
            <a:extLst>
              <a:ext uri="{FF2B5EF4-FFF2-40B4-BE49-F238E27FC236}">
                <a16:creationId xmlns:a16="http://schemas.microsoft.com/office/drawing/2014/main" id="{68A44250-64DF-AECB-5902-E955B7D6C8AC}"/>
              </a:ext>
            </a:extLst>
          </p:cNvPr>
          <p:cNvSpPr txBox="1"/>
          <p:nvPr/>
        </p:nvSpPr>
        <p:spPr>
          <a:xfrm>
            <a:off x="1587563" y="469696"/>
            <a:ext cx="2283677" cy="369332"/>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Oregon State University</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Food &amp; Bev, Aerospace, SMMs</a:t>
            </a:r>
          </a:p>
        </p:txBody>
      </p:sp>
      <p:sp>
        <p:nvSpPr>
          <p:cNvPr id="101" name="Oval 100">
            <a:extLst>
              <a:ext uri="{FF2B5EF4-FFF2-40B4-BE49-F238E27FC236}">
                <a16:creationId xmlns:a16="http://schemas.microsoft.com/office/drawing/2014/main" id="{B6290EA0-78BE-1F0E-8AEB-38696D533765}"/>
              </a:ext>
            </a:extLst>
          </p:cNvPr>
          <p:cNvSpPr/>
          <p:nvPr/>
        </p:nvSpPr>
        <p:spPr>
          <a:xfrm>
            <a:off x="10080968" y="2940615"/>
            <a:ext cx="205273" cy="205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2" name="TextBox 101">
            <a:extLst>
              <a:ext uri="{FF2B5EF4-FFF2-40B4-BE49-F238E27FC236}">
                <a16:creationId xmlns:a16="http://schemas.microsoft.com/office/drawing/2014/main" id="{FDF5EC0C-0604-7F15-42A0-E92093BFCF23}"/>
              </a:ext>
            </a:extLst>
          </p:cNvPr>
          <p:cNvSpPr txBox="1"/>
          <p:nvPr/>
        </p:nvSpPr>
        <p:spPr>
          <a:xfrm>
            <a:off x="10271953" y="2931551"/>
            <a:ext cx="3045005" cy="246221"/>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West Virginia University</a:t>
            </a:r>
          </a:p>
        </p:txBody>
      </p:sp>
      <p:sp>
        <p:nvSpPr>
          <p:cNvPr id="103" name="Oval 102">
            <a:extLst>
              <a:ext uri="{FF2B5EF4-FFF2-40B4-BE49-F238E27FC236}">
                <a16:creationId xmlns:a16="http://schemas.microsoft.com/office/drawing/2014/main" id="{90D01E2C-CB7E-5E7C-960A-8F3A56890CC4}"/>
              </a:ext>
            </a:extLst>
          </p:cNvPr>
          <p:cNvSpPr/>
          <p:nvPr/>
        </p:nvSpPr>
        <p:spPr>
          <a:xfrm>
            <a:off x="9593947" y="5203316"/>
            <a:ext cx="205273" cy="205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04" name="TextBox 103">
            <a:extLst>
              <a:ext uri="{FF2B5EF4-FFF2-40B4-BE49-F238E27FC236}">
                <a16:creationId xmlns:a16="http://schemas.microsoft.com/office/drawing/2014/main" id="{40C9ADD9-577C-8CF6-83C5-48AE7A385672}"/>
              </a:ext>
            </a:extLst>
          </p:cNvPr>
          <p:cNvSpPr txBox="1"/>
          <p:nvPr/>
        </p:nvSpPr>
        <p:spPr>
          <a:xfrm>
            <a:off x="9813508" y="5194252"/>
            <a:ext cx="3045005" cy="246221"/>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University of North Florida</a:t>
            </a:r>
          </a:p>
        </p:txBody>
      </p:sp>
      <p:sp>
        <p:nvSpPr>
          <p:cNvPr id="112" name="Oval 111">
            <a:extLst>
              <a:ext uri="{FF2B5EF4-FFF2-40B4-BE49-F238E27FC236}">
                <a16:creationId xmlns:a16="http://schemas.microsoft.com/office/drawing/2014/main" id="{DA03DE38-8A79-0E9C-D7D2-FC471B4460AC}"/>
              </a:ext>
            </a:extLst>
          </p:cNvPr>
          <p:cNvSpPr/>
          <p:nvPr/>
        </p:nvSpPr>
        <p:spPr>
          <a:xfrm>
            <a:off x="8884660" y="2083823"/>
            <a:ext cx="205273" cy="20527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3" name="TextBox 112">
            <a:extLst>
              <a:ext uri="{FF2B5EF4-FFF2-40B4-BE49-F238E27FC236}">
                <a16:creationId xmlns:a16="http://schemas.microsoft.com/office/drawing/2014/main" id="{07EFDC8A-33EA-8258-B24B-07DF3B28EBBE}"/>
              </a:ext>
            </a:extLst>
          </p:cNvPr>
          <p:cNvSpPr txBox="1"/>
          <p:nvPr/>
        </p:nvSpPr>
        <p:spPr>
          <a:xfrm>
            <a:off x="8603863" y="2446510"/>
            <a:ext cx="1344315" cy="707886"/>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srgbClr val="32363F"/>
                </a:solidFill>
                <a:effectLst/>
                <a:uLnTx/>
                <a:uFillTx/>
                <a:latin typeface="Arial" panose="020B0604020202020204" pitchFamily="34" charset="0"/>
                <a:ea typeface="+mn-ea"/>
                <a:cs typeface="Arial" panose="020B0604020202020204" pitchFamily="34" charset="0"/>
              </a:rPr>
              <a:t>Bennit</a:t>
            </a: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 AI </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MAGNET</a:t>
            </a: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err="1">
                <a:ln>
                  <a:noFill/>
                </a:ln>
                <a:solidFill>
                  <a:srgbClr val="32363F"/>
                </a:solidFill>
                <a:effectLst/>
                <a:uLnTx/>
                <a:uFillTx/>
                <a:latin typeface="Arial" panose="020B0604020202020204" pitchFamily="34" charset="0"/>
                <a:ea typeface="+mn-ea"/>
                <a:cs typeface="Arial" panose="020B0604020202020204" pitchFamily="34" charset="0"/>
              </a:rPr>
              <a:t>TeamNEO</a:t>
            </a:r>
            <a:endPar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Cleveland St. Univ.</a:t>
            </a:r>
          </a:p>
        </p:txBody>
      </p:sp>
      <p:sp>
        <p:nvSpPr>
          <p:cNvPr id="114" name="Oval 113">
            <a:extLst>
              <a:ext uri="{FF2B5EF4-FFF2-40B4-BE49-F238E27FC236}">
                <a16:creationId xmlns:a16="http://schemas.microsoft.com/office/drawing/2014/main" id="{341926C2-A161-7FC1-29D3-B503C6542D4F}"/>
              </a:ext>
            </a:extLst>
          </p:cNvPr>
          <p:cNvSpPr/>
          <p:nvPr/>
        </p:nvSpPr>
        <p:spPr>
          <a:xfrm>
            <a:off x="8737297" y="2083823"/>
            <a:ext cx="205273" cy="20527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6" name="Oval 115">
            <a:extLst>
              <a:ext uri="{FF2B5EF4-FFF2-40B4-BE49-F238E27FC236}">
                <a16:creationId xmlns:a16="http://schemas.microsoft.com/office/drawing/2014/main" id="{35A7A000-646B-836C-38BA-ACCB8E40CAF8}"/>
              </a:ext>
            </a:extLst>
          </p:cNvPr>
          <p:cNvSpPr/>
          <p:nvPr/>
        </p:nvSpPr>
        <p:spPr>
          <a:xfrm>
            <a:off x="8717417" y="2191993"/>
            <a:ext cx="205273" cy="20527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8" name="Oval 117">
            <a:extLst>
              <a:ext uri="{FF2B5EF4-FFF2-40B4-BE49-F238E27FC236}">
                <a16:creationId xmlns:a16="http://schemas.microsoft.com/office/drawing/2014/main" id="{584E0D1C-ABF7-B99F-16BD-8A1BF25414BA}"/>
              </a:ext>
            </a:extLst>
          </p:cNvPr>
          <p:cNvSpPr/>
          <p:nvPr/>
        </p:nvSpPr>
        <p:spPr>
          <a:xfrm>
            <a:off x="8820054" y="2209524"/>
            <a:ext cx="205273" cy="205273"/>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9" name="Oval 118">
            <a:extLst>
              <a:ext uri="{FF2B5EF4-FFF2-40B4-BE49-F238E27FC236}">
                <a16:creationId xmlns:a16="http://schemas.microsoft.com/office/drawing/2014/main" id="{C5986508-7095-FAE0-8B18-BFB5F86CF37D}"/>
              </a:ext>
            </a:extLst>
          </p:cNvPr>
          <p:cNvSpPr/>
          <p:nvPr/>
        </p:nvSpPr>
        <p:spPr>
          <a:xfrm>
            <a:off x="9593947" y="5760528"/>
            <a:ext cx="205273" cy="2052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20" name="TextBox 119">
            <a:extLst>
              <a:ext uri="{FF2B5EF4-FFF2-40B4-BE49-F238E27FC236}">
                <a16:creationId xmlns:a16="http://schemas.microsoft.com/office/drawing/2014/main" id="{4011B5FA-3FEF-E118-68C7-498F33DABEAD}"/>
              </a:ext>
            </a:extLst>
          </p:cNvPr>
          <p:cNvSpPr txBox="1"/>
          <p:nvPr/>
        </p:nvSpPr>
        <p:spPr>
          <a:xfrm>
            <a:off x="7916242" y="5751213"/>
            <a:ext cx="1822545" cy="400110"/>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Advanced Manufacturing International Inc. (AMI)</a:t>
            </a:r>
          </a:p>
        </p:txBody>
      </p:sp>
      <p:grpSp>
        <p:nvGrpSpPr>
          <p:cNvPr id="108" name="Group 107">
            <a:extLst>
              <a:ext uri="{FF2B5EF4-FFF2-40B4-BE49-F238E27FC236}">
                <a16:creationId xmlns:a16="http://schemas.microsoft.com/office/drawing/2014/main" id="{087BCC98-D1D9-176B-309C-15898844E455}"/>
              </a:ext>
            </a:extLst>
          </p:cNvPr>
          <p:cNvGrpSpPr/>
          <p:nvPr/>
        </p:nvGrpSpPr>
        <p:grpSpPr>
          <a:xfrm>
            <a:off x="9607686" y="2080408"/>
            <a:ext cx="2030078" cy="675173"/>
            <a:chOff x="9436130" y="2879473"/>
            <a:chExt cx="2030078" cy="675173"/>
          </a:xfrm>
        </p:grpSpPr>
        <p:grpSp>
          <p:nvGrpSpPr>
            <p:cNvPr id="32" name="Group 31">
              <a:extLst>
                <a:ext uri="{FF2B5EF4-FFF2-40B4-BE49-F238E27FC236}">
                  <a16:creationId xmlns:a16="http://schemas.microsoft.com/office/drawing/2014/main" id="{6BC8CBC7-E79F-777D-A255-408750DE846E}"/>
                </a:ext>
              </a:extLst>
            </p:cNvPr>
            <p:cNvGrpSpPr/>
            <p:nvPr/>
          </p:nvGrpSpPr>
          <p:grpSpPr>
            <a:xfrm>
              <a:off x="9436130" y="2879473"/>
              <a:ext cx="1369714" cy="468292"/>
              <a:chOff x="4738700" y="1782722"/>
              <a:chExt cx="1369714" cy="468292"/>
            </a:xfrm>
          </p:grpSpPr>
          <p:sp>
            <p:nvSpPr>
              <p:cNvPr id="33" name="Freeform 32">
                <a:extLst>
                  <a:ext uri="{FF2B5EF4-FFF2-40B4-BE49-F238E27FC236}">
                    <a16:creationId xmlns:a16="http://schemas.microsoft.com/office/drawing/2014/main" id="{BA0A3441-06FC-A763-DFDB-5AE62BBFEFEB}"/>
                  </a:ext>
                </a:extLst>
              </p:cNvPr>
              <p:cNvSpPr/>
              <p:nvPr/>
            </p:nvSpPr>
            <p:spPr>
              <a:xfrm flipH="1">
                <a:off x="4738700" y="1782722"/>
                <a:ext cx="1369714" cy="468292"/>
              </a:xfrm>
              <a:custGeom>
                <a:avLst/>
                <a:gdLst>
                  <a:gd name="connsiteX0" fmla="*/ 1135568 w 1369714"/>
                  <a:gd name="connsiteY0" fmla="*/ 0 h 468292"/>
                  <a:gd name="connsiteX1" fmla="*/ 1369714 w 1369714"/>
                  <a:gd name="connsiteY1" fmla="*/ 234146 h 468292"/>
                  <a:gd name="connsiteX2" fmla="*/ 1135568 w 1369714"/>
                  <a:gd name="connsiteY2" fmla="*/ 468292 h 468292"/>
                  <a:gd name="connsiteX3" fmla="*/ 1004655 w 1369714"/>
                  <a:gd name="connsiteY3" fmla="*/ 428304 h 468292"/>
                  <a:gd name="connsiteX4" fmla="*/ 983886 w 1369714"/>
                  <a:gd name="connsiteY4" fmla="*/ 411167 h 468292"/>
                  <a:gd name="connsiteX5" fmla="*/ 59008 w 1369714"/>
                  <a:gd name="connsiteY5" fmla="*/ 411167 h 468292"/>
                  <a:gd name="connsiteX6" fmla="*/ 0 w 1369714"/>
                  <a:gd name="connsiteY6" fmla="*/ 352159 h 468292"/>
                  <a:gd name="connsiteX7" fmla="*/ 0 w 1369714"/>
                  <a:gd name="connsiteY7" fmla="*/ 116133 h 468292"/>
                  <a:gd name="connsiteX8" fmla="*/ 59008 w 1369714"/>
                  <a:gd name="connsiteY8" fmla="*/ 57125 h 468292"/>
                  <a:gd name="connsiteX9" fmla="*/ 983886 w 1369714"/>
                  <a:gd name="connsiteY9" fmla="*/ 57125 h 468292"/>
                  <a:gd name="connsiteX10" fmla="*/ 1004655 w 1369714"/>
                  <a:gd name="connsiteY10" fmla="*/ 39989 h 468292"/>
                  <a:gd name="connsiteX11" fmla="*/ 1135568 w 1369714"/>
                  <a:gd name="connsiteY11" fmla="*/ 0 h 46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9714" h="468292">
                    <a:moveTo>
                      <a:pt x="1135568" y="0"/>
                    </a:moveTo>
                    <a:cubicBezTo>
                      <a:pt x="1264883" y="0"/>
                      <a:pt x="1369714" y="104831"/>
                      <a:pt x="1369714" y="234146"/>
                    </a:cubicBezTo>
                    <a:cubicBezTo>
                      <a:pt x="1369714" y="363461"/>
                      <a:pt x="1264883" y="468292"/>
                      <a:pt x="1135568" y="468292"/>
                    </a:cubicBezTo>
                    <a:cubicBezTo>
                      <a:pt x="1087075" y="468292"/>
                      <a:pt x="1042025" y="453550"/>
                      <a:pt x="1004655" y="428304"/>
                    </a:cubicBezTo>
                    <a:lnTo>
                      <a:pt x="983886" y="411167"/>
                    </a:lnTo>
                    <a:lnTo>
                      <a:pt x="59008" y="411167"/>
                    </a:lnTo>
                    <a:cubicBezTo>
                      <a:pt x="26419" y="411167"/>
                      <a:pt x="0" y="384748"/>
                      <a:pt x="0" y="352159"/>
                    </a:cubicBezTo>
                    <a:lnTo>
                      <a:pt x="0" y="116133"/>
                    </a:lnTo>
                    <a:cubicBezTo>
                      <a:pt x="0" y="83544"/>
                      <a:pt x="26419" y="57125"/>
                      <a:pt x="59008" y="57125"/>
                    </a:cubicBezTo>
                    <a:lnTo>
                      <a:pt x="983886" y="57125"/>
                    </a:lnTo>
                    <a:lnTo>
                      <a:pt x="1004655" y="39989"/>
                    </a:lnTo>
                    <a:cubicBezTo>
                      <a:pt x="1042025" y="14742"/>
                      <a:pt x="1087075" y="0"/>
                      <a:pt x="1135568" y="0"/>
                    </a:cubicBezTo>
                    <a:close/>
                  </a:path>
                </a:pathLst>
              </a:cu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4" name="Graphic 33">
                <a:extLst>
                  <a:ext uri="{FF2B5EF4-FFF2-40B4-BE49-F238E27FC236}">
                    <a16:creationId xmlns:a16="http://schemas.microsoft.com/office/drawing/2014/main" id="{4F25415D-36AA-2CDD-950E-705E6C19EBC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4812849" y="1857710"/>
                <a:ext cx="341879" cy="300221"/>
              </a:xfrm>
              <a:prstGeom prst="rect">
                <a:avLst/>
              </a:prstGeom>
            </p:spPr>
          </p:pic>
        </p:grpSp>
        <p:pic>
          <p:nvPicPr>
            <p:cNvPr id="12" name="Picture 11">
              <a:extLst>
                <a:ext uri="{FF2B5EF4-FFF2-40B4-BE49-F238E27FC236}">
                  <a16:creationId xmlns:a16="http://schemas.microsoft.com/office/drawing/2014/main" id="{AFC65029-35B1-FDCC-A611-E994D1118D8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9923151" y="3053318"/>
              <a:ext cx="824501" cy="150273"/>
            </a:xfrm>
            <a:prstGeom prst="rect">
              <a:avLst/>
            </a:prstGeom>
          </p:spPr>
        </p:pic>
        <p:sp>
          <p:nvSpPr>
            <p:cNvPr id="49" name="TextBox 48">
              <a:extLst>
                <a:ext uri="{FF2B5EF4-FFF2-40B4-BE49-F238E27FC236}">
                  <a16:creationId xmlns:a16="http://schemas.microsoft.com/office/drawing/2014/main" id="{A3723829-C602-DE04-74AE-E75580369CEB}"/>
                </a:ext>
              </a:extLst>
            </p:cNvPr>
            <p:cNvSpPr txBox="1"/>
            <p:nvPr/>
          </p:nvSpPr>
          <p:spPr>
            <a:xfrm>
              <a:off x="9877559" y="3339202"/>
              <a:ext cx="1588649" cy="215444"/>
            </a:xfrm>
            <a:prstGeom prst="rect">
              <a:avLst/>
            </a:prstGeom>
            <a:noFill/>
          </p:spPr>
          <p:txBody>
            <a:bodyPr wrap="square">
              <a:spAutoFit/>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32363F"/>
                  </a:solidFill>
                  <a:effectLst/>
                  <a:uLnTx/>
                  <a:uFillTx/>
                  <a:latin typeface="Arial" panose="020B0604020202020204" pitchFamily="34" charset="0"/>
                  <a:ea typeface="+mn-ea"/>
                  <a:cs typeface="Arial" panose="020B0604020202020204" pitchFamily="34" charset="0"/>
                </a:rPr>
                <a:t>SM training for SMMs</a:t>
              </a:r>
            </a:p>
          </p:txBody>
        </p:sp>
        <p:grpSp>
          <p:nvGrpSpPr>
            <p:cNvPr id="62" name="Group 61">
              <a:extLst>
                <a:ext uri="{FF2B5EF4-FFF2-40B4-BE49-F238E27FC236}">
                  <a16:creationId xmlns:a16="http://schemas.microsoft.com/office/drawing/2014/main" id="{9D60E2C6-76BF-CA01-6131-E6F6F945304A}"/>
                </a:ext>
              </a:extLst>
            </p:cNvPr>
            <p:cNvGrpSpPr/>
            <p:nvPr/>
          </p:nvGrpSpPr>
          <p:grpSpPr>
            <a:xfrm>
              <a:off x="9828029" y="3295575"/>
              <a:ext cx="100739" cy="200148"/>
              <a:chOff x="7973315" y="3727271"/>
              <a:chExt cx="100739" cy="200148"/>
            </a:xfrm>
          </p:grpSpPr>
          <p:cxnSp>
            <p:nvCxnSpPr>
              <p:cNvPr id="63" name="Straight Connector 62">
                <a:extLst>
                  <a:ext uri="{FF2B5EF4-FFF2-40B4-BE49-F238E27FC236}">
                    <a16:creationId xmlns:a16="http://schemas.microsoft.com/office/drawing/2014/main" id="{2ABF268A-6DD6-0EE5-89C4-3727608B48FA}"/>
                  </a:ext>
                </a:extLst>
              </p:cNvPr>
              <p:cNvCxnSpPr>
                <a:cxnSpLocks/>
                <a:endCxn id="49" idx="1"/>
              </p:cNvCxnSpPr>
              <p:nvPr/>
            </p:nvCxnSpPr>
            <p:spPr>
              <a:xfrm flipH="1">
                <a:off x="8022845" y="3727271"/>
                <a:ext cx="1513" cy="15134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ED638420-F717-9A15-AB24-A5E129E6693E}"/>
                  </a:ext>
                </a:extLst>
              </p:cNvPr>
              <p:cNvSpPr/>
              <p:nvPr/>
            </p:nvSpPr>
            <p:spPr>
              <a:xfrm>
                <a:off x="7973315" y="3826680"/>
                <a:ext cx="100739" cy="10073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sp>
        <p:nvSpPr>
          <p:cNvPr id="2" name="Slide Number Placeholder 3">
            <a:extLst>
              <a:ext uri="{FF2B5EF4-FFF2-40B4-BE49-F238E27FC236}">
                <a16:creationId xmlns:a16="http://schemas.microsoft.com/office/drawing/2014/main" id="{32826D89-F924-875A-9710-1AB7AFA295DD}"/>
              </a:ext>
            </a:extLst>
          </p:cNvPr>
          <p:cNvSpPr>
            <a:spLocks noGrp="1"/>
          </p:cNvSpPr>
          <p:nvPr>
            <p:ph type="sldNum" sz="quarter" idx="4"/>
          </p:nvPr>
        </p:nvSpPr>
        <p:spPr>
          <a:xfrm>
            <a:off x="9076143" y="6512571"/>
            <a:ext cx="2743200" cy="365125"/>
          </a:xfrm>
        </p:spPr>
        <p:txBody>
          <a:bodyPr/>
          <a:lstStyle/>
          <a:p>
            <a:fld id="{E3813BF9-5145-4417-B95D-FA8627973885}" type="slidenum">
              <a:rPr lang="en-US" smtClean="0"/>
              <a:pPr/>
              <a:t>3</a:t>
            </a:fld>
            <a:endParaRPr lang="en-US"/>
          </a:p>
        </p:txBody>
      </p:sp>
      <p:pic>
        <p:nvPicPr>
          <p:cNvPr id="3" name="Picture 2">
            <a:extLst>
              <a:ext uri="{FF2B5EF4-FFF2-40B4-BE49-F238E27FC236}">
                <a16:creationId xmlns:a16="http://schemas.microsoft.com/office/drawing/2014/main" id="{CF6F2BA1-1597-D334-2E46-2BDAB24EC0A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7499114" y="1763844"/>
            <a:ext cx="700066" cy="314637"/>
          </a:xfrm>
          <a:prstGeom prst="rect">
            <a:avLst/>
          </a:prstGeom>
        </p:spPr>
      </p:pic>
    </p:spTree>
    <p:extLst>
      <p:ext uri="{BB962C8B-B14F-4D97-AF65-F5344CB8AC3E}">
        <p14:creationId xmlns:p14="http://schemas.microsoft.com/office/powerpoint/2010/main" val="398794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1B1362-7D17-D4A7-C034-A046D1B1F55E}"/>
              </a:ext>
            </a:extLst>
          </p:cNvPr>
          <p:cNvSpPr>
            <a:spLocks noGrp="1"/>
          </p:cNvSpPr>
          <p:nvPr>
            <p:ph type="sldNum" sz="quarter" idx="4"/>
          </p:nvPr>
        </p:nvSpPr>
        <p:spPr/>
        <p:txBody>
          <a:bodyPr/>
          <a:lstStyle/>
          <a:p>
            <a:fld id="{E3813BF9-5145-4417-B95D-FA8627973885}" type="slidenum">
              <a:rPr lang="en-US" smtClean="0"/>
              <a:pPr/>
              <a:t>4</a:t>
            </a:fld>
            <a:endParaRPr lang="en-US"/>
          </a:p>
        </p:txBody>
      </p:sp>
      <p:pic>
        <p:nvPicPr>
          <p:cNvPr id="4" name="Graphic 3">
            <a:extLst>
              <a:ext uri="{FF2B5EF4-FFF2-40B4-BE49-F238E27FC236}">
                <a16:creationId xmlns:a16="http://schemas.microsoft.com/office/drawing/2014/main" id="{48AD46FF-F1AC-51FC-BFF3-A0687AC77B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5578" r="35070"/>
          <a:stretch/>
        </p:blipFill>
        <p:spPr>
          <a:xfrm>
            <a:off x="9226393" y="-1"/>
            <a:ext cx="2965608" cy="3787121"/>
          </a:xfrm>
          <a:prstGeom prst="rect">
            <a:avLst/>
          </a:prstGeom>
        </p:spPr>
      </p:pic>
      <p:sp>
        <p:nvSpPr>
          <p:cNvPr id="3" name="Title 11">
            <a:extLst>
              <a:ext uri="{FF2B5EF4-FFF2-40B4-BE49-F238E27FC236}">
                <a16:creationId xmlns:a16="http://schemas.microsoft.com/office/drawing/2014/main" id="{214FAADA-AD3B-18C2-F60E-842277100701}"/>
              </a:ext>
            </a:extLst>
          </p:cNvPr>
          <p:cNvSpPr txBox="1">
            <a:spLocks/>
          </p:cNvSpPr>
          <p:nvPr/>
        </p:nvSpPr>
        <p:spPr>
          <a:xfrm>
            <a:off x="542457" y="555707"/>
            <a:ext cx="11649543" cy="5971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b="1" spc="-300" dirty="0">
                <a:solidFill>
                  <a:schemeClr val="accent1">
                    <a:lumMod val="50000"/>
                  </a:schemeClr>
                </a:solidFill>
              </a:rPr>
              <a:t>555+ years</a:t>
            </a:r>
          </a:p>
        </p:txBody>
      </p:sp>
      <p:sp>
        <p:nvSpPr>
          <p:cNvPr id="23" name="TextBox 22">
            <a:extLst>
              <a:ext uri="{FF2B5EF4-FFF2-40B4-BE49-F238E27FC236}">
                <a16:creationId xmlns:a16="http://schemas.microsoft.com/office/drawing/2014/main" id="{3180E150-DF44-2E80-457C-A6F00F64CE82}"/>
              </a:ext>
            </a:extLst>
          </p:cNvPr>
          <p:cNvSpPr txBox="1"/>
          <p:nvPr/>
        </p:nvSpPr>
        <p:spPr>
          <a:xfrm>
            <a:off x="515678" y="2066002"/>
            <a:ext cx="9714172" cy="2431435"/>
          </a:xfrm>
          <a:prstGeom prst="rect">
            <a:avLst/>
          </a:prstGeom>
          <a:noFill/>
        </p:spPr>
        <p:txBody>
          <a:bodyPr wrap="square">
            <a:spAutoFit/>
          </a:bodyPr>
          <a:lstStyle/>
          <a:p>
            <a:r>
              <a:rPr lang="en-US" sz="3000" b="1" dirty="0">
                <a:solidFill>
                  <a:schemeClr val="bg1"/>
                </a:solidFill>
                <a:latin typeface="Arial" panose="020B0604020202020204" pitchFamily="34" charset="0"/>
              </a:rPr>
              <a:t>o</a:t>
            </a:r>
            <a:r>
              <a:rPr lang="en-US" sz="3000" b="1" i="0" dirty="0">
                <a:solidFill>
                  <a:schemeClr val="bg1"/>
                </a:solidFill>
                <a:effectLst/>
                <a:latin typeface="Arial" panose="020B0604020202020204" pitchFamily="34" charset="0"/>
              </a:rPr>
              <a:t>f Smart Manufacturing experience within industry, academia, SMMs to large manufacturers, and the entire manufacturing ecosystem</a:t>
            </a:r>
            <a:r>
              <a:rPr lang="en-US" sz="2200" b="0" i="0" dirty="0">
                <a:solidFill>
                  <a:schemeClr val="bg1"/>
                </a:solidFill>
                <a:effectLst/>
                <a:latin typeface="Arial" panose="020B0604020202020204" pitchFamily="34" charset="0"/>
              </a:rPr>
              <a:t>.</a:t>
            </a:r>
          </a:p>
          <a:p>
            <a:endParaRPr lang="en-US" sz="2200" dirty="0">
              <a:solidFill>
                <a:schemeClr val="bg1"/>
              </a:solidFill>
              <a:latin typeface="Arial" panose="020B0604020202020204" pitchFamily="34" charset="0"/>
            </a:endParaRPr>
          </a:p>
          <a:p>
            <a:r>
              <a:rPr lang="en-US" sz="2000" b="1" dirty="0">
                <a:solidFill>
                  <a:schemeClr val="bg1"/>
                </a:solidFill>
              </a:rPr>
              <a:t>A Smart Manufacturing subject-matter expertise portfolio </a:t>
            </a:r>
            <a:br>
              <a:rPr lang="en-US" sz="2000" b="1" dirty="0">
                <a:solidFill>
                  <a:schemeClr val="bg1"/>
                </a:solidFill>
              </a:rPr>
            </a:br>
            <a:r>
              <a:rPr lang="en-US" sz="2000" b="1" dirty="0">
                <a:solidFill>
                  <a:schemeClr val="bg1"/>
                </a:solidFill>
              </a:rPr>
              <a:t>that adds depth of bench to CESMII and provides additional areas of:</a:t>
            </a:r>
            <a:endParaRPr lang="en-US" sz="2200" dirty="0">
              <a:solidFill>
                <a:schemeClr val="bg1"/>
              </a:solidFill>
              <a:latin typeface="Arial" panose="020B0604020202020204" pitchFamily="34" charset="0"/>
            </a:endParaRPr>
          </a:p>
        </p:txBody>
      </p:sp>
      <p:sp>
        <p:nvSpPr>
          <p:cNvPr id="26" name="TextBox 25">
            <a:extLst>
              <a:ext uri="{FF2B5EF4-FFF2-40B4-BE49-F238E27FC236}">
                <a16:creationId xmlns:a16="http://schemas.microsoft.com/office/drawing/2014/main" id="{A76F7E41-2C2A-023F-FEB0-0F0B3A48BD9B}"/>
              </a:ext>
            </a:extLst>
          </p:cNvPr>
          <p:cNvSpPr txBox="1"/>
          <p:nvPr/>
        </p:nvSpPr>
        <p:spPr>
          <a:xfrm>
            <a:off x="515678" y="4605128"/>
            <a:ext cx="11303665" cy="1323439"/>
          </a:xfrm>
          <a:prstGeom prst="rect">
            <a:avLst/>
          </a:prstGeom>
          <a:noFill/>
        </p:spPr>
        <p:txBody>
          <a:bodyPr wrap="square">
            <a:spAutoFit/>
          </a:bodyPr>
          <a:lstStyle/>
          <a:p>
            <a:r>
              <a:rPr lang="en-US" sz="1600" dirty="0">
                <a:solidFill>
                  <a:schemeClr val="bg1"/>
                </a:solidFill>
              </a:rPr>
              <a:t>CNC and legacy equipment automation, future SM workforce training, MEPs, SMMs, Industrial engineering, advanced and additive mfg, Pulp &amp; Paper, Non-</a:t>
            </a:r>
            <a:r>
              <a:rPr lang="en-US" sz="1600" dirty="0" err="1">
                <a:solidFill>
                  <a:schemeClr val="bg1"/>
                </a:solidFill>
              </a:rPr>
              <a:t>wovens</a:t>
            </a:r>
            <a:r>
              <a:rPr lang="en-US" sz="1600" dirty="0">
                <a:solidFill>
                  <a:schemeClr val="bg1"/>
                </a:solidFill>
              </a:rPr>
              <a:t> and textiles manufacturing,  Biomanufacturing, Mechanical engineering, advanced machining, metallurgy, Chemical process control and modeling, Economic and workforce development, IACs, Industrial vision systems and data analytics, Metals and metal processing, SMM training, Business Assessments &amp; Roadmapping, automotive, industrial informatics, data ontologies, democratization of AI/ML, digitalization of supply chains</a:t>
            </a:r>
          </a:p>
        </p:txBody>
      </p:sp>
    </p:spTree>
    <p:extLst>
      <p:ext uri="{BB962C8B-B14F-4D97-AF65-F5344CB8AC3E}">
        <p14:creationId xmlns:p14="http://schemas.microsoft.com/office/powerpoint/2010/main" val="426188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sky, outdoor, aircraft, airplane&#10;&#10;Description automatically generated">
            <a:extLst>
              <a:ext uri="{FF2B5EF4-FFF2-40B4-BE49-F238E27FC236}">
                <a16:creationId xmlns:a16="http://schemas.microsoft.com/office/drawing/2014/main" id="{582CB394-05CD-E0D2-69C5-DD3502CF9DD3}"/>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4509" y="0"/>
            <a:ext cx="12191999" cy="6366933"/>
          </a:xfrm>
          <a:solidFill>
            <a:schemeClr val="bg1"/>
          </a:solidFill>
          <a:ln w="22225">
            <a:solidFill>
              <a:schemeClr val="bg1">
                <a:lumMod val="85000"/>
              </a:schemeClr>
            </a:solidFill>
          </a:ln>
          <a:effectLst>
            <a:outerShdw blurRad="239011" dist="50800" dir="5400000" algn="ctr" rotWithShape="0">
              <a:srgbClr val="000000">
                <a:alpha val="19560"/>
              </a:srgbClr>
            </a:outerShdw>
          </a:effectLst>
        </p:spPr>
      </p:pic>
      <p:sp>
        <p:nvSpPr>
          <p:cNvPr id="13" name="Oval 12">
            <a:extLst>
              <a:ext uri="{FF2B5EF4-FFF2-40B4-BE49-F238E27FC236}">
                <a16:creationId xmlns:a16="http://schemas.microsoft.com/office/drawing/2014/main" id="{BD982731-98FB-DC1F-36D3-C8B9EE530230}"/>
              </a:ext>
            </a:extLst>
          </p:cNvPr>
          <p:cNvSpPr/>
          <p:nvPr/>
        </p:nvSpPr>
        <p:spPr>
          <a:xfrm>
            <a:off x="592636" y="2872865"/>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E36EBA53-5F95-061E-9A8E-DE144495BBD2}"/>
              </a:ext>
            </a:extLst>
          </p:cNvPr>
          <p:cNvSpPr/>
          <p:nvPr/>
        </p:nvSpPr>
        <p:spPr>
          <a:xfrm>
            <a:off x="1830372" y="1322011"/>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00048ADE-34DC-864E-9E56-74904F1B244A}"/>
              </a:ext>
            </a:extLst>
          </p:cNvPr>
          <p:cNvSpPr/>
          <p:nvPr/>
        </p:nvSpPr>
        <p:spPr>
          <a:xfrm>
            <a:off x="3389400" y="272091"/>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2" name="Oval 81">
            <a:extLst>
              <a:ext uri="{FF2B5EF4-FFF2-40B4-BE49-F238E27FC236}">
                <a16:creationId xmlns:a16="http://schemas.microsoft.com/office/drawing/2014/main" id="{F598A2A4-EDC1-0408-DC20-5C0B193C468F}"/>
              </a:ext>
            </a:extLst>
          </p:cNvPr>
          <p:cNvSpPr/>
          <p:nvPr/>
        </p:nvSpPr>
        <p:spPr>
          <a:xfrm>
            <a:off x="5523110" y="17689"/>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Oval 82">
            <a:extLst>
              <a:ext uri="{FF2B5EF4-FFF2-40B4-BE49-F238E27FC236}">
                <a16:creationId xmlns:a16="http://schemas.microsoft.com/office/drawing/2014/main" id="{2C2F75BA-5BCD-6DB0-2958-4D7F7EEF8BF4}"/>
              </a:ext>
            </a:extLst>
          </p:cNvPr>
          <p:cNvSpPr/>
          <p:nvPr/>
        </p:nvSpPr>
        <p:spPr>
          <a:xfrm>
            <a:off x="7550177" y="316582"/>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4" name="Oval 83">
            <a:extLst>
              <a:ext uri="{FF2B5EF4-FFF2-40B4-BE49-F238E27FC236}">
                <a16:creationId xmlns:a16="http://schemas.microsoft.com/office/drawing/2014/main" id="{5F8F5A50-2916-D2DD-CA05-D848FF9F8E2B}"/>
              </a:ext>
            </a:extLst>
          </p:cNvPr>
          <p:cNvSpPr/>
          <p:nvPr/>
        </p:nvSpPr>
        <p:spPr>
          <a:xfrm>
            <a:off x="9024331" y="1414859"/>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Oval 84">
            <a:extLst>
              <a:ext uri="{FF2B5EF4-FFF2-40B4-BE49-F238E27FC236}">
                <a16:creationId xmlns:a16="http://schemas.microsoft.com/office/drawing/2014/main" id="{D23C42C3-B3CD-4430-9B50-51D695E459A7}"/>
              </a:ext>
            </a:extLst>
          </p:cNvPr>
          <p:cNvSpPr/>
          <p:nvPr/>
        </p:nvSpPr>
        <p:spPr>
          <a:xfrm>
            <a:off x="10226673" y="2921881"/>
            <a:ext cx="1337297" cy="1337297"/>
          </a:xfrm>
          <a:prstGeom prst="ellipse">
            <a:avLst/>
          </a:prstGeom>
          <a:solidFill>
            <a:schemeClr val="bg1"/>
          </a:solidFill>
          <a:ln w="38100">
            <a:solidFill>
              <a:schemeClr val="accent5"/>
            </a:solidFill>
          </a:ln>
          <a:effectLst>
            <a:outerShdw blurRad="239011" dist="50800" dir="5400000" algn="ctr" rotWithShape="0">
              <a:srgbClr val="000000">
                <a:alpha val="1956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anose="020B0604020202020204"/>
                <a:ea typeface="+mn-ea"/>
                <a:cs typeface="+mn-cs"/>
              </a:rPr>
              <a:t>V</a:t>
            </a:r>
          </a:p>
        </p:txBody>
      </p:sp>
      <p:sp>
        <p:nvSpPr>
          <p:cNvPr id="3" name="Slide Number Placeholder 2">
            <a:extLst>
              <a:ext uri="{FF2B5EF4-FFF2-40B4-BE49-F238E27FC236}">
                <a16:creationId xmlns:a16="http://schemas.microsoft.com/office/drawing/2014/main" id="{7847009A-146B-363D-E13E-B79DEAA6632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813BF9-5145-4417-B95D-FA8627973885}" type="slidenum">
              <a:rPr kumimoji="0" lang="en-US" sz="1200" b="0" i="0" u="none" strike="noStrike" kern="1200" cap="none" spc="0" normalizeH="0" baseline="0" noProof="0" smtClean="0">
                <a:ln>
                  <a:noFill/>
                </a:ln>
                <a:solidFill>
                  <a:srgbClr val="58575A">
                    <a:lumMod val="40000"/>
                    <a:lumOff val="6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58575A">
                  <a:lumMod val="40000"/>
                  <a:lumOff val="60000"/>
                </a:srgbClr>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CCD42AF-3560-677A-FCCD-D7246635BA64}"/>
              </a:ext>
            </a:extLst>
          </p:cNvPr>
          <p:cNvSpPr txBox="1"/>
          <p:nvPr/>
        </p:nvSpPr>
        <p:spPr>
          <a:xfrm>
            <a:off x="-24508" y="5640204"/>
            <a:ext cx="1219199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a:ea typeface="+mn-ea"/>
                <a:cs typeface="+mn-cs"/>
              </a:rPr>
              <a:t>SMICs Ecosystem Impact to Industry!</a:t>
            </a:r>
            <a:endParaRPr kumimoji="0" lang="en-US"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74" name="Content Placeholder 201" descr="A red sign with white text&#10;&#10;Description automatically generated with medium confidence">
            <a:extLst>
              <a:ext uri="{FF2B5EF4-FFF2-40B4-BE49-F238E27FC236}">
                <a16:creationId xmlns:a16="http://schemas.microsoft.com/office/drawing/2014/main" id="{646B4737-8404-E38E-42C7-24EFD94725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2984" y="810441"/>
            <a:ext cx="750130" cy="360063"/>
          </a:xfrm>
          <a:prstGeom prst="rect">
            <a:avLst/>
          </a:prstGeom>
        </p:spPr>
      </p:pic>
      <p:pic>
        <p:nvPicPr>
          <p:cNvPr id="75" name="Picture 74">
            <a:extLst>
              <a:ext uri="{FF2B5EF4-FFF2-40B4-BE49-F238E27FC236}">
                <a16:creationId xmlns:a16="http://schemas.microsoft.com/office/drawing/2014/main" id="{0E7427EA-2E7A-AA11-89BA-E479F8E544F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02931" y="480424"/>
            <a:ext cx="1009611" cy="1009611"/>
          </a:xfrm>
          <a:prstGeom prst="rect">
            <a:avLst/>
          </a:prstGeom>
        </p:spPr>
      </p:pic>
      <p:pic>
        <p:nvPicPr>
          <p:cNvPr id="76" name="Picture 75">
            <a:extLst>
              <a:ext uri="{FF2B5EF4-FFF2-40B4-BE49-F238E27FC236}">
                <a16:creationId xmlns:a16="http://schemas.microsoft.com/office/drawing/2014/main" id="{94B59489-4A2F-F937-9724-4EBBA7047E4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754545" y="469026"/>
            <a:ext cx="886779" cy="405841"/>
          </a:xfrm>
          <a:prstGeom prst="rect">
            <a:avLst/>
          </a:prstGeom>
        </p:spPr>
      </p:pic>
      <p:pic>
        <p:nvPicPr>
          <p:cNvPr id="77" name="Picture 76">
            <a:extLst>
              <a:ext uri="{FF2B5EF4-FFF2-40B4-BE49-F238E27FC236}">
                <a16:creationId xmlns:a16="http://schemas.microsoft.com/office/drawing/2014/main" id="{061D7E63-6B5E-6AC6-F623-B9A5C2F88D8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79292" y="1873899"/>
            <a:ext cx="1089437" cy="208132"/>
          </a:xfrm>
          <a:prstGeom prst="rect">
            <a:avLst/>
          </a:prstGeom>
        </p:spPr>
      </p:pic>
      <p:pic>
        <p:nvPicPr>
          <p:cNvPr id="78" name="Picture 77">
            <a:extLst>
              <a:ext uri="{FF2B5EF4-FFF2-40B4-BE49-F238E27FC236}">
                <a16:creationId xmlns:a16="http://schemas.microsoft.com/office/drawing/2014/main" id="{A63108E8-F0BF-FF3C-1CC3-0587044C60E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62401" y="3492412"/>
            <a:ext cx="1077749" cy="195658"/>
          </a:xfrm>
          <a:prstGeom prst="rect">
            <a:avLst/>
          </a:prstGeom>
        </p:spPr>
      </p:pic>
      <p:pic>
        <p:nvPicPr>
          <p:cNvPr id="79" name="Picture 78">
            <a:extLst>
              <a:ext uri="{FF2B5EF4-FFF2-40B4-BE49-F238E27FC236}">
                <a16:creationId xmlns:a16="http://schemas.microsoft.com/office/drawing/2014/main" id="{F76AEE9F-E64C-D828-2513-1E61DE1FC95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54740" y="1993212"/>
            <a:ext cx="1058578" cy="192936"/>
          </a:xfrm>
          <a:prstGeom prst="rect">
            <a:avLst/>
          </a:prstGeom>
        </p:spPr>
      </p:pic>
      <p:cxnSp>
        <p:nvCxnSpPr>
          <p:cNvPr id="99" name="Straight Connector 98">
            <a:extLst>
              <a:ext uri="{FF2B5EF4-FFF2-40B4-BE49-F238E27FC236}">
                <a16:creationId xmlns:a16="http://schemas.microsoft.com/office/drawing/2014/main" id="{31FC1BF9-3117-5BF5-24FF-06C82926FE9F}"/>
              </a:ext>
            </a:extLst>
          </p:cNvPr>
          <p:cNvCxnSpPr>
            <a:cxnSpLocks/>
            <a:stCxn id="85" idx="2"/>
          </p:cNvCxnSpPr>
          <p:nvPr/>
        </p:nvCxnSpPr>
        <p:spPr>
          <a:xfrm flipH="1">
            <a:off x="7683299" y="3590530"/>
            <a:ext cx="254337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4851633-0607-28A9-7631-E55890879F45}"/>
              </a:ext>
            </a:extLst>
          </p:cNvPr>
          <p:cNvCxnSpPr>
            <a:cxnSpLocks/>
          </p:cNvCxnSpPr>
          <p:nvPr/>
        </p:nvCxnSpPr>
        <p:spPr>
          <a:xfrm flipH="1">
            <a:off x="7001811" y="2351804"/>
            <a:ext cx="2100890" cy="98812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FDF5A96-ECF4-9E0F-04BB-32E698997795}"/>
              </a:ext>
            </a:extLst>
          </p:cNvPr>
          <p:cNvCxnSpPr>
            <a:cxnSpLocks/>
          </p:cNvCxnSpPr>
          <p:nvPr/>
        </p:nvCxnSpPr>
        <p:spPr>
          <a:xfrm flipH="1">
            <a:off x="6998606" y="1522764"/>
            <a:ext cx="861738" cy="14582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525ABA8-5245-9E56-56A3-E61EABE4AF3E}"/>
              </a:ext>
            </a:extLst>
          </p:cNvPr>
          <p:cNvCxnSpPr>
            <a:cxnSpLocks/>
          </p:cNvCxnSpPr>
          <p:nvPr/>
        </p:nvCxnSpPr>
        <p:spPr>
          <a:xfrm>
            <a:off x="4343097" y="1490035"/>
            <a:ext cx="1136071" cy="146272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78999E6-2C35-4262-3D08-3FCEBB7ACF55}"/>
              </a:ext>
            </a:extLst>
          </p:cNvPr>
          <p:cNvCxnSpPr>
            <a:cxnSpLocks/>
          </p:cNvCxnSpPr>
          <p:nvPr/>
        </p:nvCxnSpPr>
        <p:spPr>
          <a:xfrm>
            <a:off x="3105361" y="2351804"/>
            <a:ext cx="2396628" cy="98425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897A3C26-7761-62E1-4889-E95D113CA189}"/>
              </a:ext>
            </a:extLst>
          </p:cNvPr>
          <p:cNvCxnSpPr>
            <a:cxnSpLocks/>
          </p:cNvCxnSpPr>
          <p:nvPr/>
        </p:nvCxnSpPr>
        <p:spPr>
          <a:xfrm>
            <a:off x="1951055" y="3601743"/>
            <a:ext cx="2318412" cy="12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9A6DDE32-FE1A-779E-5753-D6C446BA4AB9}"/>
              </a:ext>
            </a:extLst>
          </p:cNvPr>
          <p:cNvCxnSpPr>
            <a:cxnSpLocks/>
            <a:stCxn id="82" idx="4"/>
          </p:cNvCxnSpPr>
          <p:nvPr/>
        </p:nvCxnSpPr>
        <p:spPr>
          <a:xfrm>
            <a:off x="6191759" y="1354986"/>
            <a:ext cx="0" cy="128642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67C25C4-2B0D-09BF-0597-CCFF221BD77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148783" y="3441628"/>
            <a:ext cx="181517" cy="177603"/>
          </a:xfrm>
          <a:prstGeom prst="rect">
            <a:avLst/>
          </a:prstGeom>
        </p:spPr>
      </p:pic>
      <p:pic>
        <p:nvPicPr>
          <p:cNvPr id="2" name="Picture 1">
            <a:extLst>
              <a:ext uri="{FF2B5EF4-FFF2-40B4-BE49-F238E27FC236}">
                <a16:creationId xmlns:a16="http://schemas.microsoft.com/office/drawing/2014/main" id="{14B31FE8-F88C-F5A8-B31B-E46752481725}"/>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39260" y="3274792"/>
            <a:ext cx="1096856" cy="492970"/>
          </a:xfrm>
          <a:prstGeom prst="rect">
            <a:avLst/>
          </a:prstGeom>
        </p:spPr>
      </p:pic>
      <p:grpSp>
        <p:nvGrpSpPr>
          <p:cNvPr id="25" name="Group 24">
            <a:extLst>
              <a:ext uri="{FF2B5EF4-FFF2-40B4-BE49-F238E27FC236}">
                <a16:creationId xmlns:a16="http://schemas.microsoft.com/office/drawing/2014/main" id="{10C460C5-45BC-D9BD-772D-BCBD9F8F3373}"/>
              </a:ext>
            </a:extLst>
          </p:cNvPr>
          <p:cNvGrpSpPr/>
          <p:nvPr/>
        </p:nvGrpSpPr>
        <p:grpSpPr>
          <a:xfrm>
            <a:off x="3281054" y="2265677"/>
            <a:ext cx="5633449" cy="3383521"/>
            <a:chOff x="8950989" y="2249290"/>
            <a:chExt cx="5633449" cy="3383521"/>
          </a:xfrm>
        </p:grpSpPr>
        <p:pic>
          <p:nvPicPr>
            <p:cNvPr id="19" name="Picture 18" descr="A diagram of a pie chart&#10;&#10;Description automatically generated">
              <a:extLst>
                <a:ext uri="{FF2B5EF4-FFF2-40B4-BE49-F238E27FC236}">
                  <a16:creationId xmlns:a16="http://schemas.microsoft.com/office/drawing/2014/main" id="{86FFD33E-F2F2-ED03-FA8E-146E90E5EBD1}"/>
                </a:ext>
              </a:extLst>
            </p:cNvPr>
            <p:cNvPicPr>
              <a:picLocks noChangeAspect="1"/>
            </p:cNvPicPr>
            <p:nvPr/>
          </p:nvPicPr>
          <p:blipFill rotWithShape="1">
            <a:blip r:embed="rId12"/>
            <a:srcRect l="18141" t="4851" r="16466" b="14286"/>
            <a:stretch/>
          </p:blipFill>
          <p:spPr>
            <a:xfrm>
              <a:off x="8950989" y="2249290"/>
              <a:ext cx="5633449" cy="3383521"/>
            </a:xfrm>
            <a:prstGeom prst="rect">
              <a:avLst/>
            </a:prstGeom>
          </p:spPr>
        </p:pic>
        <p:pic>
          <p:nvPicPr>
            <p:cNvPr id="24" name="Graphic 1">
              <a:extLst>
                <a:ext uri="{FF2B5EF4-FFF2-40B4-BE49-F238E27FC236}">
                  <a16:creationId xmlns:a16="http://schemas.microsoft.com/office/drawing/2014/main" id="{FFA1F232-9A89-AB6B-95AA-B7D80FCFE755}"/>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025075" y="3250470"/>
              <a:ext cx="1811148" cy="1590462"/>
            </a:xfrm>
            <a:prstGeom prst="rect">
              <a:avLst/>
            </a:prstGeom>
          </p:spPr>
        </p:pic>
      </p:grpSp>
    </p:spTree>
    <p:extLst>
      <p:ext uri="{BB962C8B-B14F-4D97-AF65-F5344CB8AC3E}">
        <p14:creationId xmlns:p14="http://schemas.microsoft.com/office/powerpoint/2010/main" val="223045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23DCE33-6E77-5A1F-918C-A0ED92BF8F2C}"/>
              </a:ext>
            </a:extLst>
          </p:cNvPr>
          <p:cNvSpPr/>
          <p:nvPr/>
        </p:nvSpPr>
        <p:spPr>
          <a:xfrm>
            <a:off x="0" y="2114708"/>
            <a:ext cx="12311743" cy="1493632"/>
          </a:xfrm>
          <a:prstGeom prst="rect">
            <a:avLst/>
          </a:prstGeom>
          <a:gradFill flip="none" rotWithShape="1">
            <a:gsLst>
              <a:gs pos="32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A91B1362-7D17-D4A7-C034-A046D1B1F55E}"/>
              </a:ext>
            </a:extLst>
          </p:cNvPr>
          <p:cNvSpPr>
            <a:spLocks noGrp="1"/>
          </p:cNvSpPr>
          <p:nvPr>
            <p:ph type="sldNum" sz="quarter" idx="4"/>
          </p:nvPr>
        </p:nvSpPr>
        <p:spPr/>
        <p:txBody>
          <a:bodyPr/>
          <a:lstStyle/>
          <a:p>
            <a:fld id="{E3813BF9-5145-4417-B95D-FA8627973885}" type="slidenum">
              <a:rPr lang="en-US" smtClean="0"/>
              <a:pPr/>
              <a:t>6</a:t>
            </a:fld>
            <a:endParaRPr lang="en-US"/>
          </a:p>
        </p:txBody>
      </p:sp>
      <p:pic>
        <p:nvPicPr>
          <p:cNvPr id="4" name="Graphic 3">
            <a:extLst>
              <a:ext uri="{FF2B5EF4-FFF2-40B4-BE49-F238E27FC236}">
                <a16:creationId xmlns:a16="http://schemas.microsoft.com/office/drawing/2014/main" id="{48AD46FF-F1AC-51FC-BFF3-A0687AC77BD1}"/>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5578" r="35070"/>
          <a:stretch/>
        </p:blipFill>
        <p:spPr>
          <a:xfrm>
            <a:off x="9226393" y="-1"/>
            <a:ext cx="2965608" cy="3787121"/>
          </a:xfrm>
          <a:prstGeom prst="rect">
            <a:avLst/>
          </a:prstGeom>
        </p:spPr>
      </p:pic>
      <p:sp>
        <p:nvSpPr>
          <p:cNvPr id="6" name="Content Placeholder 6">
            <a:extLst>
              <a:ext uri="{FF2B5EF4-FFF2-40B4-BE49-F238E27FC236}">
                <a16:creationId xmlns:a16="http://schemas.microsoft.com/office/drawing/2014/main" id="{44E1B8C7-640E-6212-8C75-3543C2214CE4}"/>
              </a:ext>
            </a:extLst>
          </p:cNvPr>
          <p:cNvSpPr txBox="1">
            <a:spLocks/>
          </p:cNvSpPr>
          <p:nvPr/>
        </p:nvSpPr>
        <p:spPr>
          <a:xfrm>
            <a:off x="331982" y="3806573"/>
            <a:ext cx="1770185" cy="324394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1" indent="0" algn="ctr">
              <a:spcBef>
                <a:spcPts val="0"/>
              </a:spcBef>
              <a:spcAft>
                <a:spcPts val="1200"/>
              </a:spcAft>
              <a:buNone/>
            </a:pPr>
            <a:r>
              <a:rPr lang="en-US" sz="1200">
                <a:solidFill>
                  <a:schemeClr val="bg1"/>
                </a:solidFill>
                <a:latin typeface="Arial" panose="020B0604020202020204" pitchFamily="34" charset="0"/>
                <a:cs typeface="Arial" panose="020B0604020202020204" pitchFamily="34" charset="0"/>
              </a:rPr>
              <a:t>Bring an innovation challenge to the SMIC</a:t>
            </a:r>
          </a:p>
          <a:p>
            <a:pPr marL="12700" lvl="1" indent="0" algn="ctr">
              <a:spcBef>
                <a:spcPts val="0"/>
              </a:spcBef>
              <a:spcAft>
                <a:spcPts val="1200"/>
              </a:spcAft>
              <a:buNone/>
            </a:pPr>
            <a:r>
              <a:rPr lang="en-US" sz="1200">
                <a:solidFill>
                  <a:schemeClr val="bg1"/>
                </a:solidFill>
                <a:latin typeface="Arial" panose="020B0604020202020204" pitchFamily="34" charset="0"/>
                <a:cs typeface="Arial" panose="020B0604020202020204" pitchFamily="34" charset="0"/>
              </a:rPr>
              <a:t>Explore EWD programs for training your SM workforce</a:t>
            </a:r>
          </a:p>
          <a:p>
            <a:pPr marL="12700" lvl="1" indent="0" algn="ctr">
              <a:spcBef>
                <a:spcPts val="0"/>
              </a:spcBef>
              <a:spcAft>
                <a:spcPts val="1200"/>
              </a:spcAft>
              <a:buNone/>
            </a:pPr>
            <a:r>
              <a:rPr lang="en-US" sz="1200">
                <a:solidFill>
                  <a:schemeClr val="bg1"/>
                </a:solidFill>
                <a:latin typeface="Arial" panose="020B0604020202020204" pitchFamily="34" charset="0"/>
                <a:cs typeface="Arial" panose="020B0604020202020204" pitchFamily="34" charset="0"/>
              </a:rPr>
              <a:t>Leverage SM college education programs to supply your future workforce needs</a:t>
            </a:r>
          </a:p>
          <a:p>
            <a:pPr marL="0" indent="0" algn="ctr">
              <a:spcBef>
                <a:spcPts val="0"/>
              </a:spcBef>
              <a:spcAft>
                <a:spcPts val="1200"/>
              </a:spcAft>
              <a:buNone/>
            </a:pPr>
            <a:endParaRPr lang="en-US" sz="1200"/>
          </a:p>
        </p:txBody>
      </p:sp>
      <p:pic>
        <p:nvPicPr>
          <p:cNvPr id="10" name="Graphic 9">
            <a:extLst>
              <a:ext uri="{FF2B5EF4-FFF2-40B4-BE49-F238E27FC236}">
                <a16:creationId xmlns:a16="http://schemas.microsoft.com/office/drawing/2014/main" id="{8C02E336-461D-D665-5684-41ADF790A3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63784" y="2443027"/>
            <a:ext cx="1226549" cy="959028"/>
          </a:xfrm>
          <a:prstGeom prst="rect">
            <a:avLst/>
          </a:prstGeom>
        </p:spPr>
      </p:pic>
      <p:pic>
        <p:nvPicPr>
          <p:cNvPr id="11" name="Graphic 10">
            <a:extLst>
              <a:ext uri="{FF2B5EF4-FFF2-40B4-BE49-F238E27FC236}">
                <a16:creationId xmlns:a16="http://schemas.microsoft.com/office/drawing/2014/main" id="{7E4D5FFD-1A34-E994-2F4D-B4DEC8CB8D0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94514" y="2448073"/>
            <a:ext cx="1059980" cy="953982"/>
          </a:xfrm>
          <a:prstGeom prst="rect">
            <a:avLst/>
          </a:prstGeom>
        </p:spPr>
      </p:pic>
      <p:pic>
        <p:nvPicPr>
          <p:cNvPr id="12" name="Graphic 11">
            <a:extLst>
              <a:ext uri="{FF2B5EF4-FFF2-40B4-BE49-F238E27FC236}">
                <a16:creationId xmlns:a16="http://schemas.microsoft.com/office/drawing/2014/main" id="{99FAE1DE-DD37-874C-0F83-6D4A5AC3BE6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7250" y="2538929"/>
            <a:ext cx="832842" cy="863126"/>
          </a:xfrm>
          <a:prstGeom prst="rect">
            <a:avLst/>
          </a:prstGeom>
        </p:spPr>
      </p:pic>
      <p:pic>
        <p:nvPicPr>
          <p:cNvPr id="13" name="Graphic 12">
            <a:extLst>
              <a:ext uri="{FF2B5EF4-FFF2-40B4-BE49-F238E27FC236}">
                <a16:creationId xmlns:a16="http://schemas.microsoft.com/office/drawing/2014/main" id="{09A8F411-AF4F-EA03-DFE0-974C4486E4D9}"/>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763555" y="2443025"/>
            <a:ext cx="933794" cy="959030"/>
          </a:xfrm>
          <a:prstGeom prst="rect">
            <a:avLst/>
          </a:prstGeom>
        </p:spPr>
      </p:pic>
      <p:pic>
        <p:nvPicPr>
          <p:cNvPr id="14" name="Graphic 13">
            <a:extLst>
              <a:ext uri="{FF2B5EF4-FFF2-40B4-BE49-F238E27FC236}">
                <a16:creationId xmlns:a16="http://schemas.microsoft.com/office/drawing/2014/main" id="{FD79665D-9C31-1FB5-697F-038C206DE7AD}"/>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227941" y="2443025"/>
            <a:ext cx="933794" cy="959030"/>
          </a:xfrm>
          <a:prstGeom prst="rect">
            <a:avLst/>
          </a:prstGeom>
        </p:spPr>
      </p:pic>
      <p:sp>
        <p:nvSpPr>
          <p:cNvPr id="15" name="Content Placeholder 6">
            <a:extLst>
              <a:ext uri="{FF2B5EF4-FFF2-40B4-BE49-F238E27FC236}">
                <a16:creationId xmlns:a16="http://schemas.microsoft.com/office/drawing/2014/main" id="{000DFA56-E0E7-E880-EDC7-89229F0A57C7}"/>
              </a:ext>
            </a:extLst>
          </p:cNvPr>
          <p:cNvSpPr txBox="1">
            <a:spLocks/>
          </p:cNvSpPr>
          <p:nvPr/>
        </p:nvSpPr>
        <p:spPr>
          <a:xfrm>
            <a:off x="5347045" y="3790790"/>
            <a:ext cx="1638035" cy="324394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1" indent="0" algn="ctr">
              <a:buNone/>
            </a:pPr>
            <a:r>
              <a:rPr lang="en-US" sz="1200">
                <a:solidFill>
                  <a:schemeClr val="bg1"/>
                </a:solidFill>
                <a:latin typeface="Arial" panose="020B0604020202020204" pitchFamily="34" charset="0"/>
                <a:cs typeface="Arial" panose="020B0604020202020204" pitchFamily="34" charset="0"/>
              </a:rPr>
              <a:t>Provide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your sensors, hardware, assets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to the SMIC</a:t>
            </a:r>
          </a:p>
        </p:txBody>
      </p:sp>
      <p:sp>
        <p:nvSpPr>
          <p:cNvPr id="16" name="Content Placeholder 6">
            <a:extLst>
              <a:ext uri="{FF2B5EF4-FFF2-40B4-BE49-F238E27FC236}">
                <a16:creationId xmlns:a16="http://schemas.microsoft.com/office/drawing/2014/main" id="{1B13C246-9659-C484-CB24-DBC31F2C0FE6}"/>
              </a:ext>
            </a:extLst>
          </p:cNvPr>
          <p:cNvSpPr txBox="1">
            <a:spLocks/>
          </p:cNvSpPr>
          <p:nvPr/>
        </p:nvSpPr>
        <p:spPr>
          <a:xfrm>
            <a:off x="3764805" y="3790790"/>
            <a:ext cx="1638035" cy="324394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1" indent="0" algn="ctr">
              <a:buNone/>
            </a:pPr>
            <a:r>
              <a:rPr lang="en-US" sz="1200">
                <a:solidFill>
                  <a:schemeClr val="bg1"/>
                </a:solidFill>
                <a:latin typeface="Arial" panose="020B0604020202020204" pitchFamily="34" charset="0"/>
                <a:cs typeface="Arial" panose="020B0604020202020204" pitchFamily="34" charset="0"/>
              </a:rPr>
              <a:t>Implement your solutions at the SMIC</a:t>
            </a:r>
          </a:p>
        </p:txBody>
      </p:sp>
      <p:sp>
        <p:nvSpPr>
          <p:cNvPr id="17" name="Content Placeholder 6">
            <a:extLst>
              <a:ext uri="{FF2B5EF4-FFF2-40B4-BE49-F238E27FC236}">
                <a16:creationId xmlns:a16="http://schemas.microsoft.com/office/drawing/2014/main" id="{472967C3-80ED-6E47-BD73-4BA2214A864D}"/>
              </a:ext>
            </a:extLst>
          </p:cNvPr>
          <p:cNvSpPr txBox="1">
            <a:spLocks/>
          </p:cNvSpPr>
          <p:nvPr/>
        </p:nvSpPr>
        <p:spPr>
          <a:xfrm>
            <a:off x="2098873" y="3790790"/>
            <a:ext cx="1638035" cy="324394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1" indent="0" algn="ctr">
              <a:buNone/>
            </a:pPr>
            <a:r>
              <a:rPr lang="en-US" sz="1200">
                <a:solidFill>
                  <a:schemeClr val="bg1"/>
                </a:solidFill>
                <a:latin typeface="Arial" panose="020B0604020202020204" pitchFamily="34" charset="0"/>
                <a:cs typeface="Arial" panose="020B0604020202020204" pitchFamily="34" charset="0"/>
              </a:rPr>
              <a:t>Engage, train,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be trained, and become the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resident domain expert</a:t>
            </a:r>
          </a:p>
        </p:txBody>
      </p:sp>
      <p:sp>
        <p:nvSpPr>
          <p:cNvPr id="18" name="Content Placeholder 6">
            <a:extLst>
              <a:ext uri="{FF2B5EF4-FFF2-40B4-BE49-F238E27FC236}">
                <a16:creationId xmlns:a16="http://schemas.microsoft.com/office/drawing/2014/main" id="{58C6499E-91B0-EA6A-BD9B-CF65A9ED7743}"/>
              </a:ext>
            </a:extLst>
          </p:cNvPr>
          <p:cNvSpPr txBox="1">
            <a:spLocks/>
          </p:cNvSpPr>
          <p:nvPr/>
        </p:nvSpPr>
        <p:spPr>
          <a:xfrm>
            <a:off x="6952952" y="3790790"/>
            <a:ext cx="1638035" cy="3243943"/>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lvl="1" indent="0" algn="ctr">
              <a:buNone/>
            </a:pPr>
            <a:r>
              <a:rPr lang="en-US" sz="1200">
                <a:solidFill>
                  <a:schemeClr val="bg1"/>
                </a:solidFill>
                <a:latin typeface="Arial" panose="020B0604020202020204" pitchFamily="34" charset="0"/>
                <a:cs typeface="Arial" panose="020B0604020202020204" pitchFamily="34" charset="0"/>
              </a:rPr>
              <a:t>Collaborative </a:t>
            </a:r>
            <a:br>
              <a:rPr lang="en-US" sz="1200">
                <a:solidFill>
                  <a:schemeClr val="bg1"/>
                </a:solidFill>
                <a:latin typeface="Arial" panose="020B0604020202020204" pitchFamily="34" charset="0"/>
                <a:cs typeface="Arial" panose="020B0604020202020204" pitchFamily="34" charset="0"/>
              </a:rPr>
            </a:br>
            <a:r>
              <a:rPr lang="en-US" sz="1200">
                <a:solidFill>
                  <a:schemeClr val="bg1"/>
                </a:solidFill>
                <a:latin typeface="Arial" panose="020B0604020202020204" pitchFamily="34" charset="0"/>
                <a:cs typeface="Arial" panose="020B0604020202020204" pitchFamily="34" charset="0"/>
              </a:rPr>
              <a:t>training infrastructure for demonstrating</a:t>
            </a:r>
          </a:p>
        </p:txBody>
      </p:sp>
      <p:sp>
        <p:nvSpPr>
          <p:cNvPr id="3" name="Title 11">
            <a:extLst>
              <a:ext uri="{FF2B5EF4-FFF2-40B4-BE49-F238E27FC236}">
                <a16:creationId xmlns:a16="http://schemas.microsoft.com/office/drawing/2014/main" id="{214FAADA-AD3B-18C2-F60E-842277100701}"/>
              </a:ext>
            </a:extLst>
          </p:cNvPr>
          <p:cNvSpPr txBox="1">
            <a:spLocks/>
          </p:cNvSpPr>
          <p:nvPr/>
        </p:nvSpPr>
        <p:spPr>
          <a:xfrm>
            <a:off x="331099" y="493073"/>
            <a:ext cx="11649543" cy="5971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0000" b="1" dirty="0">
                <a:solidFill>
                  <a:schemeClr val="accent1">
                    <a:lumMod val="50000"/>
                  </a:schemeClr>
                </a:solidFill>
              </a:rPr>
              <a:t>Engage</a:t>
            </a:r>
          </a:p>
        </p:txBody>
      </p:sp>
      <p:cxnSp>
        <p:nvCxnSpPr>
          <p:cNvPr id="21" name="Straight Connector 20">
            <a:extLst>
              <a:ext uri="{FF2B5EF4-FFF2-40B4-BE49-F238E27FC236}">
                <a16:creationId xmlns:a16="http://schemas.microsoft.com/office/drawing/2014/main" id="{7585F090-89A0-E5B8-190A-C4BB75EBAEB6}"/>
              </a:ext>
            </a:extLst>
          </p:cNvPr>
          <p:cNvCxnSpPr/>
          <p:nvPr/>
        </p:nvCxnSpPr>
        <p:spPr>
          <a:xfrm>
            <a:off x="731878" y="4261483"/>
            <a:ext cx="97039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CF607E0-BCDA-A5E7-6497-2E9B6B3402F7}"/>
              </a:ext>
            </a:extLst>
          </p:cNvPr>
          <p:cNvCxnSpPr/>
          <p:nvPr/>
        </p:nvCxnSpPr>
        <p:spPr>
          <a:xfrm>
            <a:off x="731878" y="4903740"/>
            <a:ext cx="97039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Title 11">
            <a:extLst>
              <a:ext uri="{FF2B5EF4-FFF2-40B4-BE49-F238E27FC236}">
                <a16:creationId xmlns:a16="http://schemas.microsoft.com/office/drawing/2014/main" id="{1AC86601-B39B-DC74-3426-3356ADAA82E7}"/>
              </a:ext>
            </a:extLst>
          </p:cNvPr>
          <p:cNvSpPr txBox="1">
            <a:spLocks/>
          </p:cNvSpPr>
          <p:nvPr/>
        </p:nvSpPr>
        <p:spPr>
          <a:xfrm>
            <a:off x="5000657" y="1111536"/>
            <a:ext cx="11649543" cy="59710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rPr>
              <a:t>with our SMICS</a:t>
            </a:r>
          </a:p>
        </p:txBody>
      </p:sp>
      <p:sp>
        <p:nvSpPr>
          <p:cNvPr id="28" name="Parallelogram 27">
            <a:extLst>
              <a:ext uri="{FF2B5EF4-FFF2-40B4-BE49-F238E27FC236}">
                <a16:creationId xmlns:a16="http://schemas.microsoft.com/office/drawing/2014/main" id="{E2B03F07-E4FB-8441-89F0-D6D590CFA6A7}"/>
              </a:ext>
            </a:extLst>
          </p:cNvPr>
          <p:cNvSpPr/>
          <p:nvPr/>
        </p:nvSpPr>
        <p:spPr>
          <a:xfrm>
            <a:off x="3012558" y="4680342"/>
            <a:ext cx="10874891" cy="914400"/>
          </a:xfrm>
          <a:prstGeom prst="parallelogram">
            <a:avLst>
              <a:gd name="adj" fmla="val 1291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a:p>
        </p:txBody>
      </p:sp>
      <p:pic>
        <p:nvPicPr>
          <p:cNvPr id="29" name="Picture 28" descr="A picture containing qr code&#10;&#10;Description automatically generated">
            <a:hlinkClick r:id="rId15"/>
            <a:extLst>
              <a:ext uri="{FF2B5EF4-FFF2-40B4-BE49-F238E27FC236}">
                <a16:creationId xmlns:a16="http://schemas.microsoft.com/office/drawing/2014/main" id="{69314E4A-8BEC-9214-1E54-5D0DFF548CD6}"/>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b="25116"/>
          <a:stretch/>
        </p:blipFill>
        <p:spPr>
          <a:xfrm>
            <a:off x="4135092" y="4851874"/>
            <a:ext cx="1731131" cy="576670"/>
          </a:xfrm>
          <a:prstGeom prst="rect">
            <a:avLst/>
          </a:prstGeom>
          <a:effectLst/>
        </p:spPr>
      </p:pic>
    </p:spTree>
    <p:extLst>
      <p:ext uri="{BB962C8B-B14F-4D97-AF65-F5344CB8AC3E}">
        <p14:creationId xmlns:p14="http://schemas.microsoft.com/office/powerpoint/2010/main" val="175442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ESMII">
      <a:dk1>
        <a:srgbClr val="32363F"/>
      </a:dk1>
      <a:lt1>
        <a:srgbClr val="FFFFFF"/>
      </a:lt1>
      <a:dk2>
        <a:srgbClr val="313C41"/>
      </a:dk2>
      <a:lt2>
        <a:srgbClr val="FFFFFF"/>
      </a:lt2>
      <a:accent1>
        <a:srgbClr val="4084EE"/>
      </a:accent1>
      <a:accent2>
        <a:srgbClr val="58575A"/>
      </a:accent2>
      <a:accent3>
        <a:srgbClr val="9FB520"/>
      </a:accent3>
      <a:accent4>
        <a:srgbClr val="6CA442"/>
      </a:accent4>
      <a:accent5>
        <a:srgbClr val="00ABEE"/>
      </a:accent5>
      <a:accent6>
        <a:srgbClr val="2B45DA"/>
      </a:accent6>
      <a:hlink>
        <a:srgbClr val="5338D2"/>
      </a:hlink>
      <a:folHlink>
        <a:srgbClr val="4B00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ESMII Theme">
  <a:themeElements>
    <a:clrScheme name="CESMII">
      <a:dk1>
        <a:srgbClr val="32363F"/>
      </a:dk1>
      <a:lt1>
        <a:srgbClr val="FFFFFF"/>
      </a:lt1>
      <a:dk2>
        <a:srgbClr val="313C41"/>
      </a:dk2>
      <a:lt2>
        <a:srgbClr val="FFFFFF"/>
      </a:lt2>
      <a:accent1>
        <a:srgbClr val="4084EE"/>
      </a:accent1>
      <a:accent2>
        <a:srgbClr val="58575A"/>
      </a:accent2>
      <a:accent3>
        <a:srgbClr val="9FB520"/>
      </a:accent3>
      <a:accent4>
        <a:srgbClr val="6CA442"/>
      </a:accent4>
      <a:accent5>
        <a:srgbClr val="00ABEE"/>
      </a:accent5>
      <a:accent6>
        <a:srgbClr val="2B45DA"/>
      </a:accent6>
      <a:hlink>
        <a:srgbClr val="5338D2"/>
      </a:hlink>
      <a:folHlink>
        <a:srgbClr val="4B00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SMII Powerpoint Template 08032020.potx" id="{2D8CBCE1-0636-41E7-A5C8-CF56D11FE9B2}" vid="{D860DAB7-0ED3-4162-8B53-486D12710E40}"/>
    </a:ext>
  </a:extLst>
</a:theme>
</file>

<file path=ppt/theme/theme3.xml><?xml version="1.0" encoding="utf-8"?>
<a:theme xmlns:a="http://schemas.openxmlformats.org/drawingml/2006/main" name="3_CESMII Theme">
  <a:themeElements>
    <a:clrScheme name="CESMII">
      <a:dk1>
        <a:srgbClr val="32363F"/>
      </a:dk1>
      <a:lt1>
        <a:srgbClr val="FFFFFF"/>
      </a:lt1>
      <a:dk2>
        <a:srgbClr val="313C41"/>
      </a:dk2>
      <a:lt2>
        <a:srgbClr val="FFFFFF"/>
      </a:lt2>
      <a:accent1>
        <a:srgbClr val="4084EE"/>
      </a:accent1>
      <a:accent2>
        <a:srgbClr val="58575A"/>
      </a:accent2>
      <a:accent3>
        <a:srgbClr val="9FB520"/>
      </a:accent3>
      <a:accent4>
        <a:srgbClr val="6CA442"/>
      </a:accent4>
      <a:accent5>
        <a:srgbClr val="00ABEE"/>
      </a:accent5>
      <a:accent6>
        <a:srgbClr val="2B45DA"/>
      </a:accent6>
      <a:hlink>
        <a:srgbClr val="5338D2"/>
      </a:hlink>
      <a:folHlink>
        <a:srgbClr val="4B00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SMII Powerpoint Template 08032020.potx" id="{2D8CBCE1-0636-41E7-A5C8-CF56D11FE9B2}" vid="{D860DAB7-0ED3-4162-8B53-486D12710E40}"/>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41D700F46EE44099436A01D81560E9" ma:contentTypeVersion="18" ma:contentTypeDescription="Create a new document." ma:contentTypeScope="" ma:versionID="de949b40fecdd2072cf9a981b79069fe">
  <xsd:schema xmlns:xsd="http://www.w3.org/2001/XMLSchema" xmlns:xs="http://www.w3.org/2001/XMLSchema" xmlns:p="http://schemas.microsoft.com/office/2006/metadata/properties" xmlns:ns2="ffb52771-4077-4295-abc8-6d22e1512ccb" xmlns:ns3="e22c0e90-8141-4b8b-bc97-0a74990c3673" targetNamespace="http://schemas.microsoft.com/office/2006/metadata/properties" ma:root="true" ma:fieldsID="027577da0fba5b218569117c9d658d36" ns2:_="" ns3:_="">
    <xsd:import namespace="ffb52771-4077-4295-abc8-6d22e1512ccb"/>
    <xsd:import namespace="e22c0e90-8141-4b8b-bc97-0a74990c367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Comme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b52771-4077-4295-abc8-6d22e1512cc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037534a4-6948-4e2b-b8a5-538021e7706a}" ma:internalName="TaxCatchAll" ma:showField="CatchAllData" ma:web="ffb52771-4077-4295-abc8-6d22e1512cc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2c0e90-8141-4b8b-bc97-0a74990c367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s" ma:index="20" nillable="true" ma:displayName="Comments" ma:description="A description of the purpose of this folder" ma:format="Dropdown" ma:internalName="Comments">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6b36a9c-0717-4ed3-840d-52aa863b6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ents xmlns="e22c0e90-8141-4b8b-bc97-0a74990c3673" xsi:nil="true"/>
    <lcf76f155ced4ddcb4097134ff3c332f xmlns="e22c0e90-8141-4b8b-bc97-0a74990c3673">
      <Terms xmlns="http://schemas.microsoft.com/office/infopath/2007/PartnerControls"/>
    </lcf76f155ced4ddcb4097134ff3c332f>
    <TaxCatchAll xmlns="ffb52771-4077-4295-abc8-6d22e1512ccb" xsi:nil="true"/>
    <SharedWithUsers xmlns="ffb52771-4077-4295-abc8-6d22e1512ccb">
      <UserInfo>
        <DisplayName/>
        <AccountId xsi:nil="true"/>
        <AccountType/>
      </UserInfo>
    </SharedWithUsers>
  </documentManagement>
</p:properties>
</file>

<file path=customXml/itemProps1.xml><?xml version="1.0" encoding="utf-8"?>
<ds:datastoreItem xmlns:ds="http://schemas.openxmlformats.org/officeDocument/2006/customXml" ds:itemID="{80B4D428-96AC-4970-87D5-E7C800669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b52771-4077-4295-abc8-6d22e1512ccb"/>
    <ds:schemaRef ds:uri="e22c0e90-8141-4b8b-bc97-0a74990c36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3D6C1B-1A70-4EBB-B232-58D50F0089A9}">
  <ds:schemaRefs>
    <ds:schemaRef ds:uri="http://schemas.microsoft.com/sharepoint/v3/contenttype/forms"/>
  </ds:schemaRefs>
</ds:datastoreItem>
</file>

<file path=customXml/itemProps3.xml><?xml version="1.0" encoding="utf-8"?>
<ds:datastoreItem xmlns:ds="http://schemas.openxmlformats.org/officeDocument/2006/customXml" ds:itemID="{E7D782C1-627F-4D6E-9DB7-56AAE8551E65}">
  <ds:schemaRefs>
    <ds:schemaRef ds:uri="e22c0e90-8141-4b8b-bc97-0a74990c3673"/>
    <ds:schemaRef ds:uri="ffb52771-4077-4295-abc8-6d22e1512ccb"/>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5059</TotalTime>
  <Words>695</Words>
  <Application>Microsoft Office PowerPoint</Application>
  <PresentationFormat>Widescreen</PresentationFormat>
  <Paragraphs>81</Paragraphs>
  <Slides>6</Slides>
  <Notes>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vt:i4>
      </vt:variant>
    </vt:vector>
  </HeadingPairs>
  <TitlesOfParts>
    <vt:vector size="14" baseType="lpstr">
      <vt:lpstr>HGMaruGothicMPRO</vt:lpstr>
      <vt:lpstr>Arial</vt:lpstr>
      <vt:lpstr>Calibri</vt:lpstr>
      <vt:lpstr>Wingdings</vt:lpstr>
      <vt:lpstr>2_Office Theme</vt:lpstr>
      <vt:lpstr>2_CESMII Theme</vt:lpstr>
      <vt:lpstr>3_CESMII Theme</vt:lpstr>
      <vt:lpstr>2_Custom Design</vt:lpstr>
      <vt:lpstr>Impacting Regional Ecosystems through CESMII’s National Network of SM Innovation Centers</vt:lpstr>
      <vt:lpstr>What’s a SMIC?</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Dyck</dc:creator>
  <cp:lastModifiedBy>Howard Goldberg</cp:lastModifiedBy>
  <cp:revision>38</cp:revision>
  <cp:lastPrinted>2023-10-19T21:19:27Z</cp:lastPrinted>
  <dcterms:created xsi:type="dcterms:W3CDTF">2019-10-22T05:07:08Z</dcterms:created>
  <dcterms:modified xsi:type="dcterms:W3CDTF">2023-10-19T22:04:55Z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0x0101004D41D700F46EE44099436A01D81560E9</vt:lpwstr>
  </property>
  <property fmtid="{D5CDD505-2E9C-101B-9397-08002B2CF9AE}" pid="3" name="Order">
    <vt:lpwstr>278100.000000000</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ies>
</file>